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4622" r:id="rId5"/>
    <p:sldId id="4619" r:id="rId6"/>
    <p:sldId id="4642" r:id="rId7"/>
    <p:sldId id="4643" r:id="rId8"/>
    <p:sldId id="1788" r:id="rId9"/>
    <p:sldId id="1865" r:id="rId10"/>
    <p:sldId id="1928" r:id="rId11"/>
    <p:sldId id="1939" r:id="rId12"/>
    <p:sldId id="4646" r:id="rId13"/>
    <p:sldId id="4653" r:id="rId14"/>
    <p:sldId id="4633" r:id="rId15"/>
    <p:sldId id="4654" r:id="rId16"/>
    <p:sldId id="4655" r:id="rId17"/>
    <p:sldId id="4656" r:id="rId18"/>
    <p:sldId id="4657" r:id="rId19"/>
    <p:sldId id="4658" r:id="rId20"/>
    <p:sldId id="4659" r:id="rId21"/>
    <p:sldId id="4660" r:id="rId22"/>
    <p:sldId id="4661" r:id="rId23"/>
    <p:sldId id="4662" r:id="rId24"/>
    <p:sldId id="4663" r:id="rId25"/>
    <p:sldId id="4664" r:id="rId26"/>
    <p:sldId id="4665" r:id="rId27"/>
    <p:sldId id="4666" r:id="rId28"/>
    <p:sldId id="1938" r:id="rId29"/>
    <p:sldId id="1929" r:id="rId30"/>
    <p:sldId id="4647" r:id="rId31"/>
    <p:sldId id="4667" r:id="rId32"/>
    <p:sldId id="4648" r:id="rId33"/>
    <p:sldId id="4649" r:id="rId34"/>
    <p:sldId id="4668" r:id="rId35"/>
    <p:sldId id="16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A413A-A440-4A60-AD75-FE2E9816FA64}" v="10" dt="2023-11-06T14:20:38.88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C827556E-7181-4140-9D59-8A05511C85A1}"/>
    <pc:docChg chg="undo custSel addSld delSld modSld">
      <pc:chgData name="Yoel Kortick" userId="167978f5-7f40-4909-85d5-d4149554ad4e" providerId="ADAL" clId="{C827556E-7181-4140-9D59-8A05511C85A1}" dt="2023-10-03T08:50:01.906" v="3177" actId="208"/>
      <pc:docMkLst>
        <pc:docMk/>
      </pc:docMkLst>
      <pc:sldChg chg="del">
        <pc:chgData name="Yoel Kortick" userId="167978f5-7f40-4909-85d5-d4149554ad4e" providerId="ADAL" clId="{C827556E-7181-4140-9D59-8A05511C85A1}" dt="2023-10-02T14:49:37.670" v="13" actId="47"/>
        <pc:sldMkLst>
          <pc:docMk/>
          <pc:sldMk cId="3267142644" sldId="1724"/>
        </pc:sldMkLst>
      </pc:sldChg>
      <pc:sldChg chg="del">
        <pc:chgData name="Yoel Kortick" userId="167978f5-7f40-4909-85d5-d4149554ad4e" providerId="ADAL" clId="{C827556E-7181-4140-9D59-8A05511C85A1}" dt="2023-10-02T14:48:32.287" v="7" actId="47"/>
        <pc:sldMkLst>
          <pc:docMk/>
          <pc:sldMk cId="727170691" sldId="1773"/>
        </pc:sldMkLst>
      </pc:sldChg>
      <pc:sldChg chg="addSp delSp modSp mod">
        <pc:chgData name="Yoel Kortick" userId="167978f5-7f40-4909-85d5-d4149554ad4e" providerId="ADAL" clId="{C827556E-7181-4140-9D59-8A05511C85A1}" dt="2023-10-03T06:57:52.918" v="1250" actId="208"/>
        <pc:sldMkLst>
          <pc:docMk/>
          <pc:sldMk cId="48876376" sldId="1777"/>
        </pc:sldMkLst>
        <pc:spChg chg="mod">
          <ac:chgData name="Yoel Kortick" userId="167978f5-7f40-4909-85d5-d4149554ad4e" providerId="ADAL" clId="{C827556E-7181-4140-9D59-8A05511C85A1}" dt="2023-10-03T06:57:32.252" v="1241" actId="14100"/>
          <ac:spMkLst>
            <pc:docMk/>
            <pc:sldMk cId="48876376" sldId="1777"/>
            <ac:spMk id="6" creationId="{60AC4CAF-F58B-F630-5C74-41CCD565CE43}"/>
          </ac:spMkLst>
        </pc:spChg>
        <pc:spChg chg="mod">
          <ac:chgData name="Yoel Kortick" userId="167978f5-7f40-4909-85d5-d4149554ad4e" providerId="ADAL" clId="{C827556E-7181-4140-9D59-8A05511C85A1}" dt="2023-10-03T06:57:51.242" v="1249" actId="14100"/>
          <ac:spMkLst>
            <pc:docMk/>
            <pc:sldMk cId="48876376" sldId="1777"/>
            <ac:spMk id="7" creationId="{92FF8F52-EFEB-D104-5124-ED963024F1A1}"/>
          </ac:spMkLst>
        </pc:spChg>
        <pc:spChg chg="add mod">
          <ac:chgData name="Yoel Kortick" userId="167978f5-7f40-4909-85d5-d4149554ad4e" providerId="ADAL" clId="{C827556E-7181-4140-9D59-8A05511C85A1}" dt="2023-10-03T06:57:43.898" v="1247" actId="1038"/>
          <ac:spMkLst>
            <pc:docMk/>
            <pc:sldMk cId="48876376" sldId="1777"/>
            <ac:spMk id="8" creationId="{78ABA1B5-32C3-5929-808F-9BA970985140}"/>
          </ac:spMkLst>
        </pc:spChg>
        <pc:picChg chg="add mod ord">
          <ac:chgData name="Yoel Kortick" userId="167978f5-7f40-4909-85d5-d4149554ad4e" providerId="ADAL" clId="{C827556E-7181-4140-9D59-8A05511C85A1}" dt="2023-10-03T06:57:52.918" v="1250" actId="208"/>
          <ac:picMkLst>
            <pc:docMk/>
            <pc:sldMk cId="48876376" sldId="1777"/>
            <ac:picMk id="3" creationId="{15C9C646-B3CD-1E0B-83F1-0353B457C1DC}"/>
          </ac:picMkLst>
        </pc:picChg>
        <pc:picChg chg="del">
          <ac:chgData name="Yoel Kortick" userId="167978f5-7f40-4909-85d5-d4149554ad4e" providerId="ADAL" clId="{C827556E-7181-4140-9D59-8A05511C85A1}" dt="2023-10-03T06:57:23.461" v="1237" actId="478"/>
          <ac:picMkLst>
            <pc:docMk/>
            <pc:sldMk cId="48876376" sldId="1777"/>
            <ac:picMk id="5" creationId="{C66A2C32-818B-E463-204F-878D85219D3A}"/>
          </ac:picMkLst>
        </pc:picChg>
      </pc:sldChg>
      <pc:sldChg chg="addSp delSp modSp mod">
        <pc:chgData name="Yoel Kortick" userId="167978f5-7f40-4909-85d5-d4149554ad4e" providerId="ADAL" clId="{C827556E-7181-4140-9D59-8A05511C85A1}" dt="2023-10-03T07:28:50.716" v="1777" actId="1035"/>
        <pc:sldMkLst>
          <pc:docMk/>
          <pc:sldMk cId="2091513633" sldId="1862"/>
        </pc:sldMkLst>
        <pc:spChg chg="mod">
          <ac:chgData name="Yoel Kortick" userId="167978f5-7f40-4909-85d5-d4149554ad4e" providerId="ADAL" clId="{C827556E-7181-4140-9D59-8A05511C85A1}" dt="2023-10-03T07:06:41.249" v="1332" actId="14100"/>
          <ac:spMkLst>
            <pc:docMk/>
            <pc:sldMk cId="2091513633" sldId="1862"/>
            <ac:spMk id="4" creationId="{76BE7AB8-528A-4254-8CB2-E61AC68FA88F}"/>
          </ac:spMkLst>
        </pc:spChg>
        <pc:spChg chg="add mod">
          <ac:chgData name="Yoel Kortick" userId="167978f5-7f40-4909-85d5-d4149554ad4e" providerId="ADAL" clId="{C827556E-7181-4140-9D59-8A05511C85A1}" dt="2023-10-03T07:28:37.918" v="1767" actId="208"/>
          <ac:spMkLst>
            <pc:docMk/>
            <pc:sldMk cId="2091513633" sldId="1862"/>
            <ac:spMk id="15" creationId="{495D305C-FE7E-BABF-C551-53500968EFF2}"/>
          </ac:spMkLst>
        </pc:spChg>
        <pc:spChg chg="add mod">
          <ac:chgData name="Yoel Kortick" userId="167978f5-7f40-4909-85d5-d4149554ad4e" providerId="ADAL" clId="{C827556E-7181-4140-9D59-8A05511C85A1}" dt="2023-10-03T07:28:50.716" v="1777" actId="1035"/>
          <ac:spMkLst>
            <pc:docMk/>
            <pc:sldMk cId="2091513633" sldId="1862"/>
            <ac:spMk id="17" creationId="{EC6DB69B-4A1C-42EB-ADD2-B4BD20BB1862}"/>
          </ac:spMkLst>
        </pc:spChg>
        <pc:picChg chg="add mod">
          <ac:chgData name="Yoel Kortick" userId="167978f5-7f40-4909-85d5-d4149554ad4e" providerId="ADAL" clId="{C827556E-7181-4140-9D59-8A05511C85A1}" dt="2023-10-03T07:04:55.076" v="1280" actId="208"/>
          <ac:picMkLst>
            <pc:docMk/>
            <pc:sldMk cId="2091513633" sldId="1862"/>
            <ac:picMk id="3" creationId="{560AB36D-5EE8-86BD-44D4-CA6983C2550B}"/>
          </ac:picMkLst>
        </pc:picChg>
        <pc:picChg chg="add mod">
          <ac:chgData name="Yoel Kortick" userId="167978f5-7f40-4909-85d5-d4149554ad4e" providerId="ADAL" clId="{C827556E-7181-4140-9D59-8A05511C85A1}" dt="2023-10-03T07:05:45.020" v="1289" actId="208"/>
          <ac:picMkLst>
            <pc:docMk/>
            <pc:sldMk cId="2091513633" sldId="1862"/>
            <ac:picMk id="6" creationId="{51F13AB9-FE17-79D3-2EDC-701186750E41}"/>
          </ac:picMkLst>
        </pc:picChg>
        <pc:picChg chg="add mod">
          <ac:chgData name="Yoel Kortick" userId="167978f5-7f40-4909-85d5-d4149554ad4e" providerId="ADAL" clId="{C827556E-7181-4140-9D59-8A05511C85A1}" dt="2023-10-03T07:06:35.188" v="1331" actId="208"/>
          <ac:picMkLst>
            <pc:docMk/>
            <pc:sldMk cId="2091513633" sldId="1862"/>
            <ac:picMk id="8" creationId="{B85FAB36-BA52-24D8-0D33-E8EDE5B33D91}"/>
          </ac:picMkLst>
        </pc:picChg>
        <pc:picChg chg="del">
          <ac:chgData name="Yoel Kortick" userId="167978f5-7f40-4909-85d5-d4149554ad4e" providerId="ADAL" clId="{C827556E-7181-4140-9D59-8A05511C85A1}" dt="2023-10-03T07:05:30.371" v="1281" actId="478"/>
          <ac:picMkLst>
            <pc:docMk/>
            <pc:sldMk cId="2091513633" sldId="1862"/>
            <ac:picMk id="10" creationId="{E0F10B2D-EB48-B060-7E94-C1155A6DDB0D}"/>
          </ac:picMkLst>
        </pc:picChg>
        <pc:picChg chg="del">
          <ac:chgData name="Yoel Kortick" userId="167978f5-7f40-4909-85d5-d4149554ad4e" providerId="ADAL" clId="{C827556E-7181-4140-9D59-8A05511C85A1}" dt="2023-10-03T07:06:24.500" v="1292" actId="478"/>
          <ac:picMkLst>
            <pc:docMk/>
            <pc:sldMk cId="2091513633" sldId="1862"/>
            <ac:picMk id="12" creationId="{BA6FBBA6-56A7-3450-60A0-5A59789B520A}"/>
          </ac:picMkLst>
        </pc:picChg>
        <pc:picChg chg="add mod">
          <ac:chgData name="Yoel Kortick" userId="167978f5-7f40-4909-85d5-d4149554ad4e" providerId="ADAL" clId="{C827556E-7181-4140-9D59-8A05511C85A1}" dt="2023-10-03T07:09:34.338" v="1378" actId="208"/>
          <ac:picMkLst>
            <pc:docMk/>
            <pc:sldMk cId="2091513633" sldId="1862"/>
            <ac:picMk id="13" creationId="{084EB79B-8AD3-3532-8570-5D323591146F}"/>
          </ac:picMkLst>
        </pc:picChg>
        <pc:picChg chg="del">
          <ac:chgData name="Yoel Kortick" userId="167978f5-7f40-4909-85d5-d4149554ad4e" providerId="ADAL" clId="{C827556E-7181-4140-9D59-8A05511C85A1}" dt="2023-10-03T07:09:13.335" v="1333" actId="478"/>
          <ac:picMkLst>
            <pc:docMk/>
            <pc:sldMk cId="2091513633" sldId="1862"/>
            <ac:picMk id="14" creationId="{9A5D7523-8CF2-7807-9781-7ABDC25CFD54}"/>
          </ac:picMkLst>
        </pc:picChg>
        <pc:picChg chg="del">
          <ac:chgData name="Yoel Kortick" userId="167978f5-7f40-4909-85d5-d4149554ad4e" providerId="ADAL" clId="{C827556E-7181-4140-9D59-8A05511C85A1}" dt="2023-10-03T07:04:45.972" v="1276" actId="478"/>
          <ac:picMkLst>
            <pc:docMk/>
            <pc:sldMk cId="2091513633" sldId="1862"/>
            <ac:picMk id="16" creationId="{5FBF1C78-348C-75B7-4F30-2946A54A647B}"/>
          </ac:picMkLst>
        </pc:picChg>
      </pc:sldChg>
      <pc:sldChg chg="addSp delSp modSp mod">
        <pc:chgData name="Yoel Kortick" userId="167978f5-7f40-4909-85d5-d4149554ad4e" providerId="ADAL" clId="{C827556E-7181-4140-9D59-8A05511C85A1}" dt="2023-10-03T07:11:05.483" v="1403" actId="1038"/>
        <pc:sldMkLst>
          <pc:docMk/>
          <pc:sldMk cId="2731231364" sldId="1863"/>
        </pc:sldMkLst>
        <pc:spChg chg="mod">
          <ac:chgData name="Yoel Kortick" userId="167978f5-7f40-4909-85d5-d4149554ad4e" providerId="ADAL" clId="{C827556E-7181-4140-9D59-8A05511C85A1}" dt="2023-10-03T07:10:54.329" v="1394" actId="1076"/>
          <ac:spMkLst>
            <pc:docMk/>
            <pc:sldMk cId="2731231364" sldId="1863"/>
            <ac:spMk id="2" creationId="{96C892FA-1BC8-685B-9651-B1FBB08B89C0}"/>
          </ac:spMkLst>
        </pc:spChg>
        <pc:spChg chg="mod">
          <ac:chgData name="Yoel Kortick" userId="167978f5-7f40-4909-85d5-d4149554ad4e" providerId="ADAL" clId="{C827556E-7181-4140-9D59-8A05511C85A1}" dt="2023-10-03T07:10:51.391" v="1393" actId="1038"/>
          <ac:spMkLst>
            <pc:docMk/>
            <pc:sldMk cId="2731231364" sldId="1863"/>
            <ac:spMk id="6" creationId="{61573FAF-BB78-42AA-DF0F-C2561922F01E}"/>
          </ac:spMkLst>
        </pc:spChg>
        <pc:spChg chg="mod">
          <ac:chgData name="Yoel Kortick" userId="167978f5-7f40-4909-85d5-d4149554ad4e" providerId="ADAL" clId="{C827556E-7181-4140-9D59-8A05511C85A1}" dt="2023-10-03T07:11:02.971" v="1399" actId="1035"/>
          <ac:spMkLst>
            <pc:docMk/>
            <pc:sldMk cId="2731231364" sldId="1863"/>
            <ac:spMk id="7" creationId="{4B617CB5-A204-251E-D810-CCDDE44F554B}"/>
          </ac:spMkLst>
        </pc:spChg>
        <pc:spChg chg="mod">
          <ac:chgData name="Yoel Kortick" userId="167978f5-7f40-4909-85d5-d4149554ad4e" providerId="ADAL" clId="{C827556E-7181-4140-9D59-8A05511C85A1}" dt="2023-10-03T07:11:05.483" v="1403" actId="1038"/>
          <ac:spMkLst>
            <pc:docMk/>
            <pc:sldMk cId="2731231364" sldId="1863"/>
            <ac:spMk id="8" creationId="{549EC5D8-D4A7-15AE-7E42-E3E8CCB98449}"/>
          </ac:spMkLst>
        </pc:spChg>
        <pc:picChg chg="del">
          <ac:chgData name="Yoel Kortick" userId="167978f5-7f40-4909-85d5-d4149554ad4e" providerId="ADAL" clId="{C827556E-7181-4140-9D59-8A05511C85A1}" dt="2023-10-03T07:10:26.818" v="1379" actId="478"/>
          <ac:picMkLst>
            <pc:docMk/>
            <pc:sldMk cId="2731231364" sldId="1863"/>
            <ac:picMk id="5" creationId="{0025E7BD-CBE0-1A45-715B-8DF5511C2E2D}"/>
          </ac:picMkLst>
        </pc:picChg>
        <pc:picChg chg="add mod ord">
          <ac:chgData name="Yoel Kortick" userId="167978f5-7f40-4909-85d5-d4149554ad4e" providerId="ADAL" clId="{C827556E-7181-4140-9D59-8A05511C85A1}" dt="2023-10-03T07:10:56.694" v="1395" actId="208"/>
          <ac:picMkLst>
            <pc:docMk/>
            <pc:sldMk cId="2731231364" sldId="1863"/>
            <ac:picMk id="9" creationId="{2CC98EDB-2384-B170-E3F8-2B7E68C5442B}"/>
          </ac:picMkLst>
        </pc:picChg>
      </pc:sldChg>
      <pc:sldChg chg="addSp delSp modSp mod">
        <pc:chgData name="Yoel Kortick" userId="167978f5-7f40-4909-85d5-d4149554ad4e" providerId="ADAL" clId="{C827556E-7181-4140-9D59-8A05511C85A1}" dt="2023-10-03T08:19:40.554" v="2698" actId="14100"/>
        <pc:sldMkLst>
          <pc:docMk/>
          <pc:sldMk cId="2741110321" sldId="1864"/>
        </pc:sldMkLst>
        <pc:spChg chg="del">
          <ac:chgData name="Yoel Kortick" userId="167978f5-7f40-4909-85d5-d4149554ad4e" providerId="ADAL" clId="{C827556E-7181-4140-9D59-8A05511C85A1}" dt="2023-10-03T07:13:59.610" v="1461" actId="478"/>
          <ac:spMkLst>
            <pc:docMk/>
            <pc:sldMk cId="2741110321" sldId="1864"/>
            <ac:spMk id="5" creationId="{E70C619B-55A5-8528-41FC-064D937D7F5C}"/>
          </ac:spMkLst>
        </pc:spChg>
        <pc:spChg chg="mod">
          <ac:chgData name="Yoel Kortick" userId="167978f5-7f40-4909-85d5-d4149554ad4e" providerId="ADAL" clId="{C827556E-7181-4140-9D59-8A05511C85A1}" dt="2023-10-03T07:15:12.241" v="1481" actId="1037"/>
          <ac:spMkLst>
            <pc:docMk/>
            <pc:sldMk cId="2741110321" sldId="1864"/>
            <ac:spMk id="10" creationId="{ACE7DE41-2411-AC40-A214-60C23D2948EE}"/>
          </ac:spMkLst>
        </pc:spChg>
        <pc:spChg chg="mod">
          <ac:chgData name="Yoel Kortick" userId="167978f5-7f40-4909-85d5-d4149554ad4e" providerId="ADAL" clId="{C827556E-7181-4140-9D59-8A05511C85A1}" dt="2023-10-03T07:15:12.241" v="1481" actId="1037"/>
          <ac:spMkLst>
            <pc:docMk/>
            <pc:sldMk cId="2741110321" sldId="1864"/>
            <ac:spMk id="11" creationId="{F7ECA7D7-87BD-0CCF-4D59-C77EAA1FDD27}"/>
          </ac:spMkLst>
        </pc:spChg>
        <pc:spChg chg="mod">
          <ac:chgData name="Yoel Kortick" userId="167978f5-7f40-4909-85d5-d4149554ad4e" providerId="ADAL" clId="{C827556E-7181-4140-9D59-8A05511C85A1}" dt="2023-10-03T08:19:30.342" v="2695" actId="12"/>
          <ac:spMkLst>
            <pc:docMk/>
            <pc:sldMk cId="2741110321" sldId="1864"/>
            <ac:spMk id="12" creationId="{8D01F02D-7330-317E-B14C-A08C085DFB7D}"/>
          </ac:spMkLst>
        </pc:spChg>
        <pc:spChg chg="mod">
          <ac:chgData name="Yoel Kortick" userId="167978f5-7f40-4909-85d5-d4149554ad4e" providerId="ADAL" clId="{C827556E-7181-4140-9D59-8A05511C85A1}" dt="2023-10-03T07:15:12.241" v="1481" actId="1037"/>
          <ac:spMkLst>
            <pc:docMk/>
            <pc:sldMk cId="2741110321" sldId="1864"/>
            <ac:spMk id="15" creationId="{FEF8B2AB-38C9-DA65-B1AB-8CCA1A166177}"/>
          </ac:spMkLst>
        </pc:spChg>
        <pc:spChg chg="add mod">
          <ac:chgData name="Yoel Kortick" userId="167978f5-7f40-4909-85d5-d4149554ad4e" providerId="ADAL" clId="{C827556E-7181-4140-9D59-8A05511C85A1}" dt="2023-10-03T07:15:25.869" v="1488" actId="1037"/>
          <ac:spMkLst>
            <pc:docMk/>
            <pc:sldMk cId="2741110321" sldId="1864"/>
            <ac:spMk id="20" creationId="{341C214A-C4EA-61DB-46B0-9A0D9C9CC508}"/>
          </ac:spMkLst>
        </pc:spChg>
        <pc:spChg chg="add del mod">
          <ac:chgData name="Yoel Kortick" userId="167978f5-7f40-4909-85d5-d4149554ad4e" providerId="ADAL" clId="{C827556E-7181-4140-9D59-8A05511C85A1}" dt="2023-10-03T08:18:44.499" v="2645" actId="478"/>
          <ac:spMkLst>
            <pc:docMk/>
            <pc:sldMk cId="2741110321" sldId="1864"/>
            <ac:spMk id="21" creationId="{7D3351AC-0D85-2C68-A881-E8DAB0431E88}"/>
          </ac:spMkLst>
        </pc:spChg>
        <pc:spChg chg="add mod">
          <ac:chgData name="Yoel Kortick" userId="167978f5-7f40-4909-85d5-d4149554ad4e" providerId="ADAL" clId="{C827556E-7181-4140-9D59-8A05511C85A1}" dt="2023-10-03T08:19:26.815" v="2694" actId="14100"/>
          <ac:spMkLst>
            <pc:docMk/>
            <pc:sldMk cId="2741110321" sldId="1864"/>
            <ac:spMk id="22" creationId="{411311C4-4B79-9DD0-318F-D1C61A7F153D}"/>
          </ac:spMkLst>
        </pc:spChg>
        <pc:picChg chg="add del">
          <ac:chgData name="Yoel Kortick" userId="167978f5-7f40-4909-85d5-d4149554ad4e" providerId="ADAL" clId="{C827556E-7181-4140-9D59-8A05511C85A1}" dt="2023-10-03T07:12:19.706" v="1406" actId="22"/>
          <ac:picMkLst>
            <pc:docMk/>
            <pc:sldMk cId="2741110321" sldId="1864"/>
            <ac:picMk id="3" creationId="{247BC260-9D5B-EBAD-2040-86F7011812AB}"/>
          </ac:picMkLst>
        </pc:picChg>
        <pc:picChg chg="add del mod">
          <ac:chgData name="Yoel Kortick" userId="167978f5-7f40-4909-85d5-d4149554ad4e" providerId="ADAL" clId="{C827556E-7181-4140-9D59-8A05511C85A1}" dt="2023-10-03T07:13:06.944" v="1421" actId="478"/>
          <ac:picMkLst>
            <pc:docMk/>
            <pc:sldMk cId="2741110321" sldId="1864"/>
            <ac:picMk id="6" creationId="{3B418E1F-78F7-3B16-A9D5-76BD8890933E}"/>
          </ac:picMkLst>
        </pc:picChg>
        <pc:picChg chg="add del">
          <ac:chgData name="Yoel Kortick" userId="167978f5-7f40-4909-85d5-d4149554ad4e" providerId="ADAL" clId="{C827556E-7181-4140-9D59-8A05511C85A1}" dt="2023-10-03T07:12:29.922" v="1408" actId="478"/>
          <ac:picMkLst>
            <pc:docMk/>
            <pc:sldMk cId="2741110321" sldId="1864"/>
            <ac:picMk id="7" creationId="{A1C88BCD-989A-93C9-280E-207820F1BFDC}"/>
          </ac:picMkLst>
        </pc:picChg>
        <pc:picChg chg="add mod ord">
          <ac:chgData name="Yoel Kortick" userId="167978f5-7f40-4909-85d5-d4149554ad4e" providerId="ADAL" clId="{C827556E-7181-4140-9D59-8A05511C85A1}" dt="2023-10-03T07:15:12.241" v="1481" actId="1037"/>
          <ac:picMkLst>
            <pc:docMk/>
            <pc:sldMk cId="2741110321" sldId="1864"/>
            <ac:picMk id="9" creationId="{02762292-8D36-E298-D46A-65881B2489B8}"/>
          </ac:picMkLst>
        </pc:picChg>
        <pc:picChg chg="add mod">
          <ac:chgData name="Yoel Kortick" userId="167978f5-7f40-4909-85d5-d4149554ad4e" providerId="ADAL" clId="{C827556E-7181-4140-9D59-8A05511C85A1}" dt="2023-10-03T07:15:29.066" v="1489" actId="208"/>
          <ac:picMkLst>
            <pc:docMk/>
            <pc:sldMk cId="2741110321" sldId="1864"/>
            <ac:picMk id="19" creationId="{4192311F-1F10-1826-2903-3740028651DA}"/>
          </ac:picMkLst>
        </pc:picChg>
        <pc:cxnChg chg="mod">
          <ac:chgData name="Yoel Kortick" userId="167978f5-7f40-4909-85d5-d4149554ad4e" providerId="ADAL" clId="{C827556E-7181-4140-9D59-8A05511C85A1}" dt="2023-10-03T07:15:12.241" v="1481" actId="1037"/>
          <ac:cxnSpMkLst>
            <pc:docMk/>
            <pc:sldMk cId="2741110321" sldId="1864"/>
            <ac:cxnSpMk id="14" creationId="{6D2BF8D3-28B3-9EEF-FF5D-169CF81FEDB2}"/>
          </ac:cxnSpMkLst>
        </pc:cxnChg>
        <pc:cxnChg chg="add mod">
          <ac:chgData name="Yoel Kortick" userId="167978f5-7f40-4909-85d5-d4149554ad4e" providerId="ADAL" clId="{C827556E-7181-4140-9D59-8A05511C85A1}" dt="2023-10-03T08:19:40.554" v="2698" actId="14100"/>
          <ac:cxnSpMkLst>
            <pc:docMk/>
            <pc:sldMk cId="2741110321" sldId="1864"/>
            <ac:cxnSpMk id="23" creationId="{D1B13581-4066-51B7-4055-429A5C86C0E1}"/>
          </ac:cxnSpMkLst>
        </pc:cxnChg>
      </pc:sldChg>
      <pc:sldChg chg="modSp mod">
        <pc:chgData name="Yoel Kortick" userId="167978f5-7f40-4909-85d5-d4149554ad4e" providerId="ADAL" clId="{C827556E-7181-4140-9D59-8A05511C85A1}" dt="2023-10-02T14:50:31.930" v="26" actId="20577"/>
        <pc:sldMkLst>
          <pc:docMk/>
          <pc:sldMk cId="2734010296" sldId="1865"/>
        </pc:sldMkLst>
        <pc:spChg chg="mod">
          <ac:chgData name="Yoel Kortick" userId="167978f5-7f40-4909-85d5-d4149554ad4e" providerId="ADAL" clId="{C827556E-7181-4140-9D59-8A05511C85A1}" dt="2023-10-02T14:50:31.930" v="26" actId="20577"/>
          <ac:spMkLst>
            <pc:docMk/>
            <pc:sldMk cId="2734010296" sldId="1865"/>
            <ac:spMk id="4" creationId="{2490F34D-A7E2-4EA9-8B1A-78371A1F1CD1}"/>
          </ac:spMkLst>
        </pc:spChg>
      </pc:sldChg>
      <pc:sldChg chg="addSp delSp modSp mod">
        <pc:chgData name="Yoel Kortick" userId="167978f5-7f40-4909-85d5-d4149554ad4e" providerId="ADAL" clId="{C827556E-7181-4140-9D59-8A05511C85A1}" dt="2023-10-03T07:26:32.855" v="1688" actId="208"/>
        <pc:sldMkLst>
          <pc:docMk/>
          <pc:sldMk cId="1156353824" sldId="1882"/>
        </pc:sldMkLst>
        <pc:spChg chg="mod">
          <ac:chgData name="Yoel Kortick" userId="167978f5-7f40-4909-85d5-d4149554ad4e" providerId="ADAL" clId="{C827556E-7181-4140-9D59-8A05511C85A1}" dt="2023-10-03T07:26:17.060" v="1682" actId="20577"/>
          <ac:spMkLst>
            <pc:docMk/>
            <pc:sldMk cId="1156353824" sldId="1882"/>
            <ac:spMk id="4" creationId="{76BE7AB8-528A-4254-8CB2-E61AC68FA88F}"/>
          </ac:spMkLst>
        </pc:spChg>
        <pc:spChg chg="mod">
          <ac:chgData name="Yoel Kortick" userId="167978f5-7f40-4909-85d5-d4149554ad4e" providerId="ADAL" clId="{C827556E-7181-4140-9D59-8A05511C85A1}" dt="2023-10-03T07:26:30.888" v="1687" actId="14100"/>
          <ac:spMkLst>
            <pc:docMk/>
            <pc:sldMk cId="1156353824" sldId="1882"/>
            <ac:spMk id="6" creationId="{D139791A-D1A5-47F3-BC26-0867F30CCC69}"/>
          </ac:spMkLst>
        </pc:spChg>
        <pc:picChg chg="add mod ord">
          <ac:chgData name="Yoel Kortick" userId="167978f5-7f40-4909-85d5-d4149554ad4e" providerId="ADAL" clId="{C827556E-7181-4140-9D59-8A05511C85A1}" dt="2023-10-03T07:26:32.855" v="1688" actId="208"/>
          <ac:picMkLst>
            <pc:docMk/>
            <pc:sldMk cId="1156353824" sldId="1882"/>
            <ac:picMk id="3" creationId="{D46C44FC-AB93-82C4-F0B5-4F9CADEBE257}"/>
          </ac:picMkLst>
        </pc:picChg>
        <pc:picChg chg="del">
          <ac:chgData name="Yoel Kortick" userId="167978f5-7f40-4909-85d5-d4149554ad4e" providerId="ADAL" clId="{C827556E-7181-4140-9D59-8A05511C85A1}" dt="2023-10-03T07:26:21.820" v="1683" actId="478"/>
          <ac:picMkLst>
            <pc:docMk/>
            <pc:sldMk cId="1156353824" sldId="1882"/>
            <ac:picMk id="8" creationId="{09882AFD-CF09-B9F0-A70C-FB1CA7420F17}"/>
          </ac:picMkLst>
        </pc:picChg>
      </pc:sldChg>
      <pc:sldChg chg="delSp modSp mod">
        <pc:chgData name="Yoel Kortick" userId="167978f5-7f40-4909-85d5-d4149554ad4e" providerId="ADAL" clId="{C827556E-7181-4140-9D59-8A05511C85A1}" dt="2023-10-03T07:49:32.961" v="1783" actId="478"/>
        <pc:sldMkLst>
          <pc:docMk/>
          <pc:sldMk cId="1408526128" sldId="1883"/>
        </pc:sldMkLst>
        <pc:spChg chg="mod">
          <ac:chgData name="Yoel Kortick" userId="167978f5-7f40-4909-85d5-d4149554ad4e" providerId="ADAL" clId="{C827556E-7181-4140-9D59-8A05511C85A1}" dt="2023-10-03T07:49:29.334" v="1781" actId="14100"/>
          <ac:spMkLst>
            <pc:docMk/>
            <pc:sldMk cId="1408526128" sldId="1883"/>
            <ac:spMk id="4" creationId="{76BE7AB8-528A-4254-8CB2-E61AC68FA88F}"/>
          </ac:spMkLst>
        </pc:spChg>
        <pc:spChg chg="del">
          <ac:chgData name="Yoel Kortick" userId="167978f5-7f40-4909-85d5-d4149554ad4e" providerId="ADAL" clId="{C827556E-7181-4140-9D59-8A05511C85A1}" dt="2023-10-03T07:49:32.961" v="1783" actId="478"/>
          <ac:spMkLst>
            <pc:docMk/>
            <pc:sldMk cId="1408526128" sldId="1883"/>
            <ac:spMk id="9" creationId="{83E11AAF-BA61-1237-0773-7429C3597E7E}"/>
          </ac:spMkLst>
        </pc:spChg>
        <pc:picChg chg="del">
          <ac:chgData name="Yoel Kortick" userId="167978f5-7f40-4909-85d5-d4149554ad4e" providerId="ADAL" clId="{C827556E-7181-4140-9D59-8A05511C85A1}" dt="2023-10-03T07:49:31.015" v="1782" actId="478"/>
          <ac:picMkLst>
            <pc:docMk/>
            <pc:sldMk cId="1408526128" sldId="1883"/>
            <ac:picMk id="5" creationId="{69FF774A-EF83-30AE-0438-D473AD461EE8}"/>
          </ac:picMkLst>
        </pc:picChg>
      </pc:sldChg>
      <pc:sldChg chg="addSp delSp modSp mod">
        <pc:chgData name="Yoel Kortick" userId="167978f5-7f40-4909-85d5-d4149554ad4e" providerId="ADAL" clId="{C827556E-7181-4140-9D59-8A05511C85A1}" dt="2023-10-03T08:20:38.525" v="2711" actId="404"/>
        <pc:sldMkLst>
          <pc:docMk/>
          <pc:sldMk cId="3975510518" sldId="1884"/>
        </pc:sldMkLst>
        <pc:spChg chg="add del mod">
          <ac:chgData name="Yoel Kortick" userId="167978f5-7f40-4909-85d5-d4149554ad4e" providerId="ADAL" clId="{C827556E-7181-4140-9D59-8A05511C85A1}" dt="2023-10-03T08:20:32.283" v="2707" actId="478"/>
          <ac:spMkLst>
            <pc:docMk/>
            <pc:sldMk cId="3975510518" sldId="1884"/>
            <ac:spMk id="6" creationId="{33899B3B-7922-8862-BAFD-11629D2A4425}"/>
          </ac:spMkLst>
        </pc:spChg>
        <pc:spChg chg="add del mod">
          <ac:chgData name="Yoel Kortick" userId="167978f5-7f40-4909-85d5-d4149554ad4e" providerId="ADAL" clId="{C827556E-7181-4140-9D59-8A05511C85A1}" dt="2023-10-03T08:20:24.407" v="2705" actId="478"/>
          <ac:spMkLst>
            <pc:docMk/>
            <pc:sldMk cId="3975510518" sldId="1884"/>
            <ac:spMk id="10" creationId="{4B09EEF1-DE52-7EEA-AC82-9D79865E6E27}"/>
          </ac:spMkLst>
        </pc:spChg>
        <pc:spChg chg="add mod">
          <ac:chgData name="Yoel Kortick" userId="167978f5-7f40-4909-85d5-d4149554ad4e" providerId="ADAL" clId="{C827556E-7181-4140-9D59-8A05511C85A1}" dt="2023-10-03T08:20:08.110" v="2699"/>
          <ac:spMkLst>
            <pc:docMk/>
            <pc:sldMk cId="3975510518" sldId="1884"/>
            <ac:spMk id="13" creationId="{89A6E847-A086-DCCF-29E4-9870530CEAFA}"/>
          </ac:spMkLst>
        </pc:spChg>
        <pc:spChg chg="add mod">
          <ac:chgData name="Yoel Kortick" userId="167978f5-7f40-4909-85d5-d4149554ad4e" providerId="ADAL" clId="{C827556E-7181-4140-9D59-8A05511C85A1}" dt="2023-10-03T08:20:21.470" v="2704" actId="20577"/>
          <ac:spMkLst>
            <pc:docMk/>
            <pc:sldMk cId="3975510518" sldId="1884"/>
            <ac:spMk id="14" creationId="{DC9D9923-422D-D0F3-30D3-2C2563EAFDA2}"/>
          </ac:spMkLst>
        </pc:spChg>
        <pc:spChg chg="mod">
          <ac:chgData name="Yoel Kortick" userId="167978f5-7f40-4909-85d5-d4149554ad4e" providerId="ADAL" clId="{C827556E-7181-4140-9D59-8A05511C85A1}" dt="2023-10-03T08:17:48.605" v="2589" actId="1037"/>
          <ac:spMkLst>
            <pc:docMk/>
            <pc:sldMk cId="3975510518" sldId="1884"/>
            <ac:spMk id="18" creationId="{5A2436AB-97B6-8F49-5CA9-C720855F012C}"/>
          </ac:spMkLst>
        </pc:spChg>
        <pc:spChg chg="mod">
          <ac:chgData name="Yoel Kortick" userId="167978f5-7f40-4909-85d5-d4149554ad4e" providerId="ADAL" clId="{C827556E-7181-4140-9D59-8A05511C85A1}" dt="2023-10-03T08:17:48.605" v="2589" actId="1037"/>
          <ac:spMkLst>
            <pc:docMk/>
            <pc:sldMk cId="3975510518" sldId="1884"/>
            <ac:spMk id="19" creationId="{8058F98D-7680-19FF-7E9D-DFAB07B800B5}"/>
          </ac:spMkLst>
        </pc:spChg>
        <pc:spChg chg="mod">
          <ac:chgData name="Yoel Kortick" userId="167978f5-7f40-4909-85d5-d4149554ad4e" providerId="ADAL" clId="{C827556E-7181-4140-9D59-8A05511C85A1}" dt="2023-10-03T08:20:38.525" v="2711" actId="404"/>
          <ac:spMkLst>
            <pc:docMk/>
            <pc:sldMk cId="3975510518" sldId="1884"/>
            <ac:spMk id="20" creationId="{62313C52-B4D7-EF03-9432-C5B20A8FAD62}"/>
          </ac:spMkLst>
        </pc:spChg>
        <pc:spChg chg="mod">
          <ac:chgData name="Yoel Kortick" userId="167978f5-7f40-4909-85d5-d4149554ad4e" providerId="ADAL" clId="{C827556E-7181-4140-9D59-8A05511C85A1}" dt="2023-10-03T08:17:48.605" v="2589" actId="1037"/>
          <ac:spMkLst>
            <pc:docMk/>
            <pc:sldMk cId="3975510518" sldId="1884"/>
            <ac:spMk id="22" creationId="{934AFE7E-E413-6835-CBE0-049F4CF6928E}"/>
          </ac:spMkLst>
        </pc:spChg>
        <pc:picChg chg="add mod ord">
          <ac:chgData name="Yoel Kortick" userId="167978f5-7f40-4909-85d5-d4149554ad4e" providerId="ADAL" clId="{C827556E-7181-4140-9D59-8A05511C85A1}" dt="2023-10-03T08:18:27.344" v="2643" actId="208"/>
          <ac:picMkLst>
            <pc:docMk/>
            <pc:sldMk cId="3975510518" sldId="1884"/>
            <ac:picMk id="3" creationId="{CD196EF8-21C4-E75A-08DF-3225E6D28DA4}"/>
          </ac:picMkLst>
        </pc:picChg>
        <pc:picChg chg="del">
          <ac:chgData name="Yoel Kortick" userId="167978f5-7f40-4909-85d5-d4149554ad4e" providerId="ADAL" clId="{C827556E-7181-4140-9D59-8A05511C85A1}" dt="2023-10-03T08:17:04.284" v="2556" actId="478"/>
          <ac:picMkLst>
            <pc:docMk/>
            <pc:sldMk cId="3975510518" sldId="1884"/>
            <ac:picMk id="7" creationId="{188F3EA2-39A0-6876-54C7-7578E5823F28}"/>
          </ac:picMkLst>
        </pc:picChg>
        <pc:picChg chg="add mod">
          <ac:chgData name="Yoel Kortick" userId="167978f5-7f40-4909-85d5-d4149554ad4e" providerId="ADAL" clId="{C827556E-7181-4140-9D59-8A05511C85A1}" dt="2023-10-03T08:20:08.110" v="2699"/>
          <ac:picMkLst>
            <pc:docMk/>
            <pc:sldMk cId="3975510518" sldId="1884"/>
            <ac:picMk id="11" creationId="{982925BA-73B6-3EA5-4C3C-DC9045DBEFC7}"/>
          </ac:picMkLst>
        </pc:picChg>
        <pc:cxnChg chg="add del mod">
          <ac:chgData name="Yoel Kortick" userId="167978f5-7f40-4909-85d5-d4149554ad4e" providerId="ADAL" clId="{C827556E-7181-4140-9D59-8A05511C85A1}" dt="2023-10-03T08:20:33.869" v="2708" actId="478"/>
          <ac:cxnSpMkLst>
            <pc:docMk/>
            <pc:sldMk cId="3975510518" sldId="1884"/>
            <ac:cxnSpMk id="8" creationId="{C9848814-B1DB-CDC8-4BBD-CA92B6466F7D}"/>
          </ac:cxnSpMkLst>
        </pc:cxnChg>
        <pc:cxnChg chg="add mod">
          <ac:chgData name="Yoel Kortick" userId="167978f5-7f40-4909-85d5-d4149554ad4e" providerId="ADAL" clId="{C827556E-7181-4140-9D59-8A05511C85A1}" dt="2023-10-03T08:20:28.077" v="2706" actId="14100"/>
          <ac:cxnSpMkLst>
            <pc:docMk/>
            <pc:sldMk cId="3975510518" sldId="1884"/>
            <ac:cxnSpMk id="15" creationId="{C40CD5C5-20DE-5D8E-312A-3EDF391EE0A2}"/>
          </ac:cxnSpMkLst>
        </pc:cxnChg>
        <pc:cxnChg chg="mod">
          <ac:chgData name="Yoel Kortick" userId="167978f5-7f40-4909-85d5-d4149554ad4e" providerId="ADAL" clId="{C827556E-7181-4140-9D59-8A05511C85A1}" dt="2023-10-03T08:17:48.605" v="2589" actId="1037"/>
          <ac:cxnSpMkLst>
            <pc:docMk/>
            <pc:sldMk cId="3975510518" sldId="1884"/>
            <ac:cxnSpMk id="21" creationId="{D3937BD6-7553-028C-BE85-26C97B83B877}"/>
          </ac:cxnSpMkLst>
        </pc:cxnChg>
      </pc:sldChg>
      <pc:sldChg chg="addSp delSp modSp mod">
        <pc:chgData name="Yoel Kortick" userId="167978f5-7f40-4909-85d5-d4149554ad4e" providerId="ADAL" clId="{C827556E-7181-4140-9D59-8A05511C85A1}" dt="2023-10-03T06:52:55.060" v="1236" actId="208"/>
        <pc:sldMkLst>
          <pc:docMk/>
          <pc:sldMk cId="3213086063" sldId="1898"/>
        </pc:sldMkLst>
        <pc:spChg chg="mod">
          <ac:chgData name="Yoel Kortick" userId="167978f5-7f40-4909-85d5-d4149554ad4e" providerId="ADAL" clId="{C827556E-7181-4140-9D59-8A05511C85A1}" dt="2023-10-03T06:52:46.431" v="1233" actId="1035"/>
          <ac:spMkLst>
            <pc:docMk/>
            <pc:sldMk cId="3213086063" sldId="1898"/>
            <ac:spMk id="6" creationId="{5B8B603A-65E9-D42C-DCBE-9FC2D034087B}"/>
          </ac:spMkLst>
        </pc:spChg>
        <pc:spChg chg="mod">
          <ac:chgData name="Yoel Kortick" userId="167978f5-7f40-4909-85d5-d4149554ad4e" providerId="ADAL" clId="{C827556E-7181-4140-9D59-8A05511C85A1}" dt="2023-10-03T06:52:52.857" v="1235" actId="14100"/>
          <ac:spMkLst>
            <pc:docMk/>
            <pc:sldMk cId="3213086063" sldId="1898"/>
            <ac:spMk id="7" creationId="{B4BBE3F9-D4BB-82C1-E3D3-8A1F1F91B28D}"/>
          </ac:spMkLst>
        </pc:spChg>
        <pc:spChg chg="mod">
          <ac:chgData name="Yoel Kortick" userId="167978f5-7f40-4909-85d5-d4149554ad4e" providerId="ADAL" clId="{C827556E-7181-4140-9D59-8A05511C85A1}" dt="2023-10-03T06:52:37.094" v="1228" actId="14100"/>
          <ac:spMkLst>
            <pc:docMk/>
            <pc:sldMk cId="3213086063" sldId="1898"/>
            <ac:spMk id="8" creationId="{7CD7F777-E1A0-3884-1DE0-E8443F613554}"/>
          </ac:spMkLst>
        </pc:spChg>
        <pc:picChg chg="del">
          <ac:chgData name="Yoel Kortick" userId="167978f5-7f40-4909-85d5-d4149554ad4e" providerId="ADAL" clId="{C827556E-7181-4140-9D59-8A05511C85A1}" dt="2023-10-03T06:52:22.726" v="1218" actId="478"/>
          <ac:picMkLst>
            <pc:docMk/>
            <pc:sldMk cId="3213086063" sldId="1898"/>
            <ac:picMk id="5" creationId="{8D24908B-CB8E-7E25-21F5-2601F3EFD0B2}"/>
          </ac:picMkLst>
        </pc:picChg>
        <pc:picChg chg="add mod ord">
          <ac:chgData name="Yoel Kortick" userId="167978f5-7f40-4909-85d5-d4149554ad4e" providerId="ADAL" clId="{C827556E-7181-4140-9D59-8A05511C85A1}" dt="2023-10-03T06:52:55.060" v="1236" actId="208"/>
          <ac:picMkLst>
            <pc:docMk/>
            <pc:sldMk cId="3213086063" sldId="1898"/>
            <ac:picMk id="9" creationId="{01F71412-9970-A740-9710-3B09B5F5E2E6}"/>
          </ac:picMkLst>
        </pc:picChg>
      </pc:sldChg>
      <pc:sldChg chg="addSp delSp modSp mod">
        <pc:chgData name="Yoel Kortick" userId="167978f5-7f40-4909-85d5-d4149554ad4e" providerId="ADAL" clId="{C827556E-7181-4140-9D59-8A05511C85A1}" dt="2023-10-03T07:16:29.915" v="1504" actId="208"/>
        <pc:sldMkLst>
          <pc:docMk/>
          <pc:sldMk cId="2058594384" sldId="1902"/>
        </pc:sldMkLst>
        <pc:spChg chg="mod">
          <ac:chgData name="Yoel Kortick" userId="167978f5-7f40-4909-85d5-d4149554ad4e" providerId="ADAL" clId="{C827556E-7181-4140-9D59-8A05511C85A1}" dt="2023-10-03T07:16:27.978" v="1503" actId="14100"/>
          <ac:spMkLst>
            <pc:docMk/>
            <pc:sldMk cId="2058594384" sldId="1902"/>
            <ac:spMk id="7" creationId="{A77A7335-24A8-99C9-741A-AC6B0D32C7D7}"/>
          </ac:spMkLst>
        </pc:spChg>
        <pc:picChg chg="add mod ord">
          <ac:chgData name="Yoel Kortick" userId="167978f5-7f40-4909-85d5-d4149554ad4e" providerId="ADAL" clId="{C827556E-7181-4140-9D59-8A05511C85A1}" dt="2023-10-03T07:16:29.915" v="1504" actId="208"/>
          <ac:picMkLst>
            <pc:docMk/>
            <pc:sldMk cId="2058594384" sldId="1902"/>
            <ac:picMk id="3" creationId="{17F7ABDE-00C6-CE40-1068-29EC46CA5C5B}"/>
          </ac:picMkLst>
        </pc:picChg>
        <pc:picChg chg="del">
          <ac:chgData name="Yoel Kortick" userId="167978f5-7f40-4909-85d5-d4149554ad4e" providerId="ADAL" clId="{C827556E-7181-4140-9D59-8A05511C85A1}" dt="2023-10-03T07:16:15.301" v="1490" actId="478"/>
          <ac:picMkLst>
            <pc:docMk/>
            <pc:sldMk cId="2058594384" sldId="1902"/>
            <ac:picMk id="5" creationId="{C8C95B32-864F-366B-6F92-0CA2D872107C}"/>
          </ac:picMkLst>
        </pc:picChg>
      </pc:sldChg>
      <pc:sldChg chg="addSp delSp modSp mod">
        <pc:chgData name="Yoel Kortick" userId="167978f5-7f40-4909-85d5-d4149554ad4e" providerId="ADAL" clId="{C827556E-7181-4140-9D59-8A05511C85A1}" dt="2023-10-03T08:16:14.998" v="2555" actId="14100"/>
        <pc:sldMkLst>
          <pc:docMk/>
          <pc:sldMk cId="1926484973" sldId="1905"/>
        </pc:sldMkLst>
        <pc:spChg chg="mod">
          <ac:chgData name="Yoel Kortick" userId="167978f5-7f40-4909-85d5-d4149554ad4e" providerId="ADAL" clId="{C827556E-7181-4140-9D59-8A05511C85A1}" dt="2023-10-03T08:15:51.557" v="2536" actId="20577"/>
          <ac:spMkLst>
            <pc:docMk/>
            <pc:sldMk cId="1926484973" sldId="1905"/>
            <ac:spMk id="4" creationId="{76BE7AB8-528A-4254-8CB2-E61AC68FA88F}"/>
          </ac:spMkLst>
        </pc:spChg>
        <pc:spChg chg="add mod">
          <ac:chgData name="Yoel Kortick" userId="167978f5-7f40-4909-85d5-d4149554ad4e" providerId="ADAL" clId="{C827556E-7181-4140-9D59-8A05511C85A1}" dt="2023-10-03T08:02:12.379" v="1984" actId="1036"/>
          <ac:spMkLst>
            <pc:docMk/>
            <pc:sldMk cId="1926484973" sldId="1905"/>
            <ac:spMk id="6" creationId="{2ECDFDF7-26DC-2C62-3331-92D06674FB25}"/>
          </ac:spMkLst>
        </pc:spChg>
        <pc:spChg chg="mod">
          <ac:chgData name="Yoel Kortick" userId="167978f5-7f40-4909-85d5-d4149554ad4e" providerId="ADAL" clId="{C827556E-7181-4140-9D59-8A05511C85A1}" dt="2023-10-03T08:16:04.398" v="2540" actId="14100"/>
          <ac:spMkLst>
            <pc:docMk/>
            <pc:sldMk cId="1926484973" sldId="1905"/>
            <ac:spMk id="7" creationId="{F7DCC2DA-5C50-4E15-A401-2AD40AB63D69}"/>
          </ac:spMkLst>
        </pc:spChg>
        <pc:spChg chg="add mod">
          <ac:chgData name="Yoel Kortick" userId="167978f5-7f40-4909-85d5-d4149554ad4e" providerId="ADAL" clId="{C827556E-7181-4140-9D59-8A05511C85A1}" dt="2023-10-03T08:06:40.274" v="2156" actId="313"/>
          <ac:spMkLst>
            <pc:docMk/>
            <pc:sldMk cId="1926484973" sldId="1905"/>
            <ac:spMk id="8" creationId="{F9789EAE-5EAB-5714-6080-719AE1638D4C}"/>
          </ac:spMkLst>
        </pc:spChg>
        <pc:spChg chg="mod">
          <ac:chgData name="Yoel Kortick" userId="167978f5-7f40-4909-85d5-d4149554ad4e" providerId="ADAL" clId="{C827556E-7181-4140-9D59-8A05511C85A1}" dt="2023-10-03T08:01:56.693" v="1972" actId="1076"/>
          <ac:spMkLst>
            <pc:docMk/>
            <pc:sldMk cId="1926484973" sldId="1905"/>
            <ac:spMk id="9" creationId="{D9C8F6EB-CC8A-4E7F-BF59-E4D6EEC6F6EE}"/>
          </ac:spMkLst>
        </pc:spChg>
        <pc:spChg chg="add mod">
          <ac:chgData name="Yoel Kortick" userId="167978f5-7f40-4909-85d5-d4149554ad4e" providerId="ADAL" clId="{C827556E-7181-4140-9D59-8A05511C85A1}" dt="2023-10-03T08:16:14.998" v="2555" actId="14100"/>
          <ac:spMkLst>
            <pc:docMk/>
            <pc:sldMk cId="1926484973" sldId="1905"/>
            <ac:spMk id="12" creationId="{BE750A63-A000-03F7-EEDD-1D9A5101B118}"/>
          </ac:spMkLst>
        </pc:spChg>
        <pc:picChg chg="del">
          <ac:chgData name="Yoel Kortick" userId="167978f5-7f40-4909-85d5-d4149554ad4e" providerId="ADAL" clId="{C827556E-7181-4140-9D59-8A05511C85A1}" dt="2023-10-03T08:01:49.628" v="1969" actId="478"/>
          <ac:picMkLst>
            <pc:docMk/>
            <pc:sldMk cId="1926484973" sldId="1905"/>
            <ac:picMk id="3" creationId="{7823645B-3FA9-35B3-FD53-757C1C7C08DF}"/>
          </ac:picMkLst>
        </pc:picChg>
        <pc:picChg chg="add mod ord">
          <ac:chgData name="Yoel Kortick" userId="167978f5-7f40-4909-85d5-d4149554ad4e" providerId="ADAL" clId="{C827556E-7181-4140-9D59-8A05511C85A1}" dt="2023-10-03T08:02:14.913" v="1985" actId="208"/>
          <ac:picMkLst>
            <pc:docMk/>
            <pc:sldMk cId="1926484973" sldId="1905"/>
            <ac:picMk id="5" creationId="{257B42AD-D7A2-7AC5-0E83-E7ED52A47E12}"/>
          </ac:picMkLst>
        </pc:picChg>
        <pc:cxnChg chg="add">
          <ac:chgData name="Yoel Kortick" userId="167978f5-7f40-4909-85d5-d4149554ad4e" providerId="ADAL" clId="{C827556E-7181-4140-9D59-8A05511C85A1}" dt="2023-10-03T08:05:10.534" v="2080" actId="11529"/>
          <ac:cxnSpMkLst>
            <pc:docMk/>
            <pc:sldMk cId="1926484973" sldId="1905"/>
            <ac:cxnSpMk id="11" creationId="{021610CF-3CF0-1A49-5B58-336F85755929}"/>
          </ac:cxnSpMkLst>
        </pc:cxnChg>
      </pc:sldChg>
      <pc:sldChg chg="delSp modSp mod">
        <pc:chgData name="Yoel Kortick" userId="167978f5-7f40-4909-85d5-d4149554ad4e" providerId="ADAL" clId="{C827556E-7181-4140-9D59-8A05511C85A1}" dt="2023-10-03T08:10:45.566" v="2416" actId="20577"/>
        <pc:sldMkLst>
          <pc:docMk/>
          <pc:sldMk cId="3178309191" sldId="1906"/>
        </pc:sldMkLst>
        <pc:spChg chg="mod">
          <ac:chgData name="Yoel Kortick" userId="167978f5-7f40-4909-85d5-d4149554ad4e" providerId="ADAL" clId="{C827556E-7181-4140-9D59-8A05511C85A1}" dt="2023-10-03T08:10:45.566" v="2416" actId="20577"/>
          <ac:spMkLst>
            <pc:docMk/>
            <pc:sldMk cId="3178309191" sldId="1906"/>
            <ac:spMk id="4" creationId="{76BE7AB8-528A-4254-8CB2-E61AC68FA88F}"/>
          </ac:spMkLst>
        </pc:spChg>
        <pc:picChg chg="del">
          <ac:chgData name="Yoel Kortick" userId="167978f5-7f40-4909-85d5-d4149554ad4e" providerId="ADAL" clId="{C827556E-7181-4140-9D59-8A05511C85A1}" dt="2023-10-03T08:07:48.528" v="2195" actId="478"/>
          <ac:picMkLst>
            <pc:docMk/>
            <pc:sldMk cId="3178309191" sldId="1906"/>
            <ac:picMk id="6" creationId="{FFDF8672-50C6-FF29-E1BE-332AFE83DFBD}"/>
          </ac:picMkLst>
        </pc:picChg>
        <pc:cxnChg chg="del">
          <ac:chgData name="Yoel Kortick" userId="167978f5-7f40-4909-85d5-d4149554ad4e" providerId="ADAL" clId="{C827556E-7181-4140-9D59-8A05511C85A1}" dt="2023-10-03T08:08:15.862" v="2264" actId="21"/>
          <ac:cxnSpMkLst>
            <pc:docMk/>
            <pc:sldMk cId="3178309191" sldId="1906"/>
            <ac:cxnSpMk id="8" creationId="{A2F13102-458F-EAF7-D4F5-37612C52B362}"/>
          </ac:cxnSpMkLst>
        </pc:cxnChg>
        <pc:cxnChg chg="del">
          <ac:chgData name="Yoel Kortick" userId="167978f5-7f40-4909-85d5-d4149554ad4e" providerId="ADAL" clId="{C827556E-7181-4140-9D59-8A05511C85A1}" dt="2023-10-03T08:08:15.862" v="2264" actId="21"/>
          <ac:cxnSpMkLst>
            <pc:docMk/>
            <pc:sldMk cId="3178309191" sldId="1906"/>
            <ac:cxnSpMk id="12" creationId="{6E690E17-BE6D-61F6-695A-DCFCC7C2B930}"/>
          </ac:cxnSpMkLst>
        </pc:cxnChg>
        <pc:cxnChg chg="del">
          <ac:chgData name="Yoel Kortick" userId="167978f5-7f40-4909-85d5-d4149554ad4e" providerId="ADAL" clId="{C827556E-7181-4140-9D59-8A05511C85A1}" dt="2023-10-03T08:08:15.862" v="2264" actId="21"/>
          <ac:cxnSpMkLst>
            <pc:docMk/>
            <pc:sldMk cId="3178309191" sldId="1906"/>
            <ac:cxnSpMk id="15" creationId="{E06CA137-027B-F1E7-D88B-1DB186959D87}"/>
          </ac:cxnSpMkLst>
        </pc:cxnChg>
        <pc:cxnChg chg="del">
          <ac:chgData name="Yoel Kortick" userId="167978f5-7f40-4909-85d5-d4149554ad4e" providerId="ADAL" clId="{C827556E-7181-4140-9D59-8A05511C85A1}" dt="2023-10-03T08:08:15.862" v="2264" actId="21"/>
          <ac:cxnSpMkLst>
            <pc:docMk/>
            <pc:sldMk cId="3178309191" sldId="1906"/>
            <ac:cxnSpMk id="16" creationId="{4CF9D410-5EFD-EF0C-EE44-84C964154E9B}"/>
          </ac:cxnSpMkLst>
        </pc:cxnChg>
        <pc:cxnChg chg="del">
          <ac:chgData name="Yoel Kortick" userId="167978f5-7f40-4909-85d5-d4149554ad4e" providerId="ADAL" clId="{C827556E-7181-4140-9D59-8A05511C85A1}" dt="2023-10-03T08:08:15.862" v="2264" actId="21"/>
          <ac:cxnSpMkLst>
            <pc:docMk/>
            <pc:sldMk cId="3178309191" sldId="1906"/>
            <ac:cxnSpMk id="17" creationId="{76BD0EBF-12F1-7BCD-59B1-DAC912DF47BF}"/>
          </ac:cxnSpMkLst>
        </pc:cxnChg>
        <pc:cxnChg chg="del">
          <ac:chgData name="Yoel Kortick" userId="167978f5-7f40-4909-85d5-d4149554ad4e" providerId="ADAL" clId="{C827556E-7181-4140-9D59-8A05511C85A1}" dt="2023-10-03T08:08:15.862" v="2264" actId="21"/>
          <ac:cxnSpMkLst>
            <pc:docMk/>
            <pc:sldMk cId="3178309191" sldId="1906"/>
            <ac:cxnSpMk id="18" creationId="{749576B3-06AA-F692-7686-9A06CE4F3C70}"/>
          </ac:cxnSpMkLst>
        </pc:cxnChg>
        <pc:cxnChg chg="del">
          <ac:chgData name="Yoel Kortick" userId="167978f5-7f40-4909-85d5-d4149554ad4e" providerId="ADAL" clId="{C827556E-7181-4140-9D59-8A05511C85A1}" dt="2023-10-03T08:08:15.862" v="2264" actId="21"/>
          <ac:cxnSpMkLst>
            <pc:docMk/>
            <pc:sldMk cId="3178309191" sldId="1906"/>
            <ac:cxnSpMk id="19" creationId="{9C09DC56-A8C7-6CA3-A920-B57B473BA51C}"/>
          </ac:cxnSpMkLst>
        </pc:cxnChg>
      </pc:sldChg>
      <pc:sldChg chg="addSp delSp modSp mod">
        <pc:chgData name="Yoel Kortick" userId="167978f5-7f40-4909-85d5-d4149554ad4e" providerId="ADAL" clId="{C827556E-7181-4140-9D59-8A05511C85A1}" dt="2023-10-03T08:15:37.868" v="2523" actId="208"/>
        <pc:sldMkLst>
          <pc:docMk/>
          <pc:sldMk cId="672789470" sldId="1907"/>
        </pc:sldMkLst>
        <pc:spChg chg="mod">
          <ac:chgData name="Yoel Kortick" userId="167978f5-7f40-4909-85d5-d4149554ad4e" providerId="ADAL" clId="{C827556E-7181-4140-9D59-8A05511C85A1}" dt="2023-10-03T08:15:00.973" v="2511" actId="14100"/>
          <ac:spMkLst>
            <pc:docMk/>
            <pc:sldMk cId="672789470" sldId="1907"/>
            <ac:spMk id="7" creationId="{F7DCC2DA-5C50-4E15-A401-2AD40AB63D69}"/>
          </ac:spMkLst>
        </pc:spChg>
        <pc:spChg chg="mod">
          <ac:chgData name="Yoel Kortick" userId="167978f5-7f40-4909-85d5-d4149554ad4e" providerId="ADAL" clId="{C827556E-7181-4140-9D59-8A05511C85A1}" dt="2023-10-03T08:15:30.384" v="2520" actId="1036"/>
          <ac:spMkLst>
            <pc:docMk/>
            <pc:sldMk cId="672789470" sldId="1907"/>
            <ac:spMk id="9" creationId="{D9C8F6EB-CC8A-4E7F-BF59-E4D6EEC6F6EE}"/>
          </ac:spMkLst>
        </pc:spChg>
        <pc:spChg chg="add mod">
          <ac:chgData name="Yoel Kortick" userId="167978f5-7f40-4909-85d5-d4149554ad4e" providerId="ADAL" clId="{C827556E-7181-4140-9D59-8A05511C85A1}" dt="2023-10-03T08:15:35.511" v="2522" actId="1076"/>
          <ac:spMkLst>
            <pc:docMk/>
            <pc:sldMk cId="672789470" sldId="1907"/>
            <ac:spMk id="11" creationId="{98AE36C9-1CFE-D4F0-545E-3BDF262A471F}"/>
          </ac:spMkLst>
        </pc:spChg>
        <pc:picChg chg="del">
          <ac:chgData name="Yoel Kortick" userId="167978f5-7f40-4909-85d5-d4149554ad4e" providerId="ADAL" clId="{C827556E-7181-4140-9D59-8A05511C85A1}" dt="2023-10-03T08:14:50.486" v="2507" actId="478"/>
          <ac:picMkLst>
            <pc:docMk/>
            <pc:sldMk cId="672789470" sldId="1907"/>
            <ac:picMk id="3" creationId="{5ECF8815-DD29-4FD5-9C30-5528252ECF7B}"/>
          </ac:picMkLst>
        </pc:picChg>
        <pc:picChg chg="add del ord">
          <ac:chgData name="Yoel Kortick" userId="167978f5-7f40-4909-85d5-d4149554ad4e" providerId="ADAL" clId="{C827556E-7181-4140-9D59-8A05511C85A1}" dt="2023-10-03T08:15:21.973" v="2513" actId="478"/>
          <ac:picMkLst>
            <pc:docMk/>
            <pc:sldMk cId="672789470" sldId="1907"/>
            <ac:picMk id="5" creationId="{4A0C44E6-26A5-C588-4520-24053A954E8D}"/>
          </ac:picMkLst>
        </pc:picChg>
        <pc:picChg chg="add mod ord">
          <ac:chgData name="Yoel Kortick" userId="167978f5-7f40-4909-85d5-d4149554ad4e" providerId="ADAL" clId="{C827556E-7181-4140-9D59-8A05511C85A1}" dt="2023-10-03T08:15:37.868" v="2523" actId="208"/>
          <ac:picMkLst>
            <pc:docMk/>
            <pc:sldMk cId="672789470" sldId="1907"/>
            <ac:picMk id="8" creationId="{3FADCD9A-A2ED-1621-F74F-E1842E762D19}"/>
          </ac:picMkLst>
        </pc:picChg>
      </pc:sldChg>
      <pc:sldChg chg="addSp delSp modSp mod">
        <pc:chgData name="Yoel Kortick" userId="167978f5-7f40-4909-85d5-d4149554ad4e" providerId="ADAL" clId="{C827556E-7181-4140-9D59-8A05511C85A1}" dt="2023-10-03T07:00:16.623" v="1275" actId="208"/>
        <pc:sldMkLst>
          <pc:docMk/>
          <pc:sldMk cId="2146611808" sldId="1908"/>
        </pc:sldMkLst>
        <pc:picChg chg="add mod">
          <ac:chgData name="Yoel Kortick" userId="167978f5-7f40-4909-85d5-d4149554ad4e" providerId="ADAL" clId="{C827556E-7181-4140-9D59-8A05511C85A1}" dt="2023-10-03T07:00:16.623" v="1275" actId="208"/>
          <ac:picMkLst>
            <pc:docMk/>
            <pc:sldMk cId="2146611808" sldId="1908"/>
            <ac:picMk id="3" creationId="{22BFF5C3-FB1B-D183-6879-2AFB36C84774}"/>
          </ac:picMkLst>
        </pc:picChg>
        <pc:picChg chg="del">
          <ac:chgData name="Yoel Kortick" userId="167978f5-7f40-4909-85d5-d4149554ad4e" providerId="ADAL" clId="{C827556E-7181-4140-9D59-8A05511C85A1}" dt="2023-10-03T07:00:08.399" v="1251" actId="478"/>
          <ac:picMkLst>
            <pc:docMk/>
            <pc:sldMk cId="2146611808" sldId="1908"/>
            <ac:picMk id="5" creationId="{35A1A001-3877-9DA5-741E-725F90511DB1}"/>
          </ac:picMkLst>
        </pc:picChg>
      </pc:sldChg>
      <pc:sldChg chg="addSp delSp modSp mod">
        <pc:chgData name="Yoel Kortick" userId="167978f5-7f40-4909-85d5-d4149554ad4e" providerId="ADAL" clId="{C827556E-7181-4140-9D59-8A05511C85A1}" dt="2023-10-03T08:22:28.309" v="2742" actId="14100"/>
        <pc:sldMkLst>
          <pc:docMk/>
          <pc:sldMk cId="1237067433" sldId="1909"/>
        </pc:sldMkLst>
        <pc:spChg chg="mod">
          <ac:chgData name="Yoel Kortick" userId="167978f5-7f40-4909-85d5-d4149554ad4e" providerId="ADAL" clId="{C827556E-7181-4140-9D59-8A05511C85A1}" dt="2023-10-03T08:22:28.309" v="2742" actId="14100"/>
          <ac:spMkLst>
            <pc:docMk/>
            <pc:sldMk cId="1237067433" sldId="1909"/>
            <ac:spMk id="9" creationId="{119D9F7E-AAC7-B009-87D1-800E334A8F12}"/>
          </ac:spMkLst>
        </pc:spChg>
        <pc:spChg chg="mod">
          <ac:chgData name="Yoel Kortick" userId="167978f5-7f40-4909-85d5-d4149554ad4e" providerId="ADAL" clId="{C827556E-7181-4140-9D59-8A05511C85A1}" dt="2023-10-03T08:22:24.698" v="2741" actId="1037"/>
          <ac:spMkLst>
            <pc:docMk/>
            <pc:sldMk cId="1237067433" sldId="1909"/>
            <ac:spMk id="10" creationId="{CD7E845E-8DEA-9346-F249-AAABDF7B0C80}"/>
          </ac:spMkLst>
        </pc:spChg>
        <pc:picChg chg="del">
          <ac:chgData name="Yoel Kortick" userId="167978f5-7f40-4909-85d5-d4149554ad4e" providerId="ADAL" clId="{C827556E-7181-4140-9D59-8A05511C85A1}" dt="2023-10-03T08:21:57.729" v="2712" actId="478"/>
          <ac:picMkLst>
            <pc:docMk/>
            <pc:sldMk cId="1237067433" sldId="1909"/>
            <ac:picMk id="3" creationId="{5C9553B8-063D-2A78-F7F9-C68ED726CE0E}"/>
          </ac:picMkLst>
        </pc:picChg>
        <pc:picChg chg="add mod ord">
          <ac:chgData name="Yoel Kortick" userId="167978f5-7f40-4909-85d5-d4149554ad4e" providerId="ADAL" clId="{C827556E-7181-4140-9D59-8A05511C85A1}" dt="2023-10-03T08:22:18.358" v="2720" actId="1076"/>
          <ac:picMkLst>
            <pc:docMk/>
            <pc:sldMk cId="1237067433" sldId="1909"/>
            <ac:picMk id="5" creationId="{92C0AFCB-E12A-7D1D-95DC-D8C6D522E689}"/>
          </ac:picMkLst>
        </pc:picChg>
      </pc:sldChg>
      <pc:sldChg chg="modSp mod">
        <pc:chgData name="Yoel Kortick" userId="167978f5-7f40-4909-85d5-d4149554ad4e" providerId="ADAL" clId="{C827556E-7181-4140-9D59-8A05511C85A1}" dt="2023-10-03T07:17:39.466" v="1657" actId="14100"/>
        <pc:sldMkLst>
          <pc:docMk/>
          <pc:sldMk cId="3041370300" sldId="1913"/>
        </pc:sldMkLst>
        <pc:spChg chg="mod">
          <ac:chgData name="Yoel Kortick" userId="167978f5-7f40-4909-85d5-d4149554ad4e" providerId="ADAL" clId="{C827556E-7181-4140-9D59-8A05511C85A1}" dt="2023-10-03T07:17:39.466" v="1657" actId="14100"/>
          <ac:spMkLst>
            <pc:docMk/>
            <pc:sldMk cId="3041370300" sldId="1913"/>
            <ac:spMk id="4" creationId="{76BE7AB8-528A-4254-8CB2-E61AC68FA88F}"/>
          </ac:spMkLst>
        </pc:spChg>
      </pc:sldChg>
      <pc:sldChg chg="addSp delSp modSp mod">
        <pc:chgData name="Yoel Kortick" userId="167978f5-7f40-4909-85d5-d4149554ad4e" providerId="ADAL" clId="{C827556E-7181-4140-9D59-8A05511C85A1}" dt="2023-10-03T08:26:57.303" v="2892" actId="1036"/>
        <pc:sldMkLst>
          <pc:docMk/>
          <pc:sldMk cId="1033708148" sldId="1916"/>
        </pc:sldMkLst>
        <pc:spChg chg="mod">
          <ac:chgData name="Yoel Kortick" userId="167978f5-7f40-4909-85d5-d4149554ad4e" providerId="ADAL" clId="{C827556E-7181-4140-9D59-8A05511C85A1}" dt="2023-10-03T08:26:35.711" v="2885" actId="20577"/>
          <ac:spMkLst>
            <pc:docMk/>
            <pc:sldMk cId="1033708148" sldId="1916"/>
            <ac:spMk id="19" creationId="{1FC4CD38-3A99-96F4-7812-D98F90F97B43}"/>
          </ac:spMkLst>
        </pc:spChg>
        <pc:spChg chg="mod">
          <ac:chgData name="Yoel Kortick" userId="167978f5-7f40-4909-85d5-d4149554ad4e" providerId="ADAL" clId="{C827556E-7181-4140-9D59-8A05511C85A1}" dt="2023-10-03T08:25:25.900" v="2874" actId="14100"/>
          <ac:spMkLst>
            <pc:docMk/>
            <pc:sldMk cId="1033708148" sldId="1916"/>
            <ac:spMk id="20" creationId="{C9EEFEF3-7EA4-47FF-4126-401ED5BA40B0}"/>
          </ac:spMkLst>
        </pc:spChg>
        <pc:picChg chg="add mod ord">
          <ac:chgData name="Yoel Kortick" userId="167978f5-7f40-4909-85d5-d4149554ad4e" providerId="ADAL" clId="{C827556E-7181-4140-9D59-8A05511C85A1}" dt="2023-10-03T08:26:26.911" v="2884" actId="208"/>
          <ac:picMkLst>
            <pc:docMk/>
            <pc:sldMk cId="1033708148" sldId="1916"/>
            <ac:picMk id="3" creationId="{EFA0C452-4CA8-742E-7E92-025AB310CF71}"/>
          </ac:picMkLst>
        </pc:picChg>
        <pc:picChg chg="del">
          <ac:chgData name="Yoel Kortick" userId="167978f5-7f40-4909-85d5-d4149554ad4e" providerId="ADAL" clId="{C827556E-7181-4140-9D59-8A05511C85A1}" dt="2023-10-03T08:25:13.590" v="2866" actId="478"/>
          <ac:picMkLst>
            <pc:docMk/>
            <pc:sldMk cId="1033708148" sldId="1916"/>
            <ac:picMk id="16" creationId="{402DE46A-1893-AB94-D236-AC76EEBCB39A}"/>
          </ac:picMkLst>
        </pc:picChg>
        <pc:cxnChg chg="add mod">
          <ac:chgData name="Yoel Kortick" userId="167978f5-7f40-4909-85d5-d4149554ad4e" providerId="ADAL" clId="{C827556E-7181-4140-9D59-8A05511C85A1}" dt="2023-10-03T08:26:52.850" v="2887"/>
          <ac:cxnSpMkLst>
            <pc:docMk/>
            <pc:sldMk cId="1033708148" sldId="1916"/>
            <ac:cxnSpMk id="10" creationId="{EF8B0D0B-96EC-94A0-037D-0DA7D454C472}"/>
          </ac:cxnSpMkLst>
        </pc:cxnChg>
        <pc:cxnChg chg="add mod">
          <ac:chgData name="Yoel Kortick" userId="167978f5-7f40-4909-85d5-d4149554ad4e" providerId="ADAL" clId="{C827556E-7181-4140-9D59-8A05511C85A1}" dt="2023-10-03T08:26:57.303" v="2892" actId="1036"/>
          <ac:cxnSpMkLst>
            <pc:docMk/>
            <pc:sldMk cId="1033708148" sldId="1916"/>
            <ac:cxnSpMk id="11" creationId="{16E22F14-2ECB-14CE-121B-FAD6E1494298}"/>
          </ac:cxnSpMkLst>
        </pc:cxnChg>
        <pc:cxnChg chg="mod">
          <ac:chgData name="Yoel Kortick" userId="167978f5-7f40-4909-85d5-d4149554ad4e" providerId="ADAL" clId="{C827556E-7181-4140-9D59-8A05511C85A1}" dt="2023-10-03T08:26:16.152" v="2883" actId="14100"/>
          <ac:cxnSpMkLst>
            <pc:docMk/>
            <pc:sldMk cId="1033708148" sldId="1916"/>
            <ac:cxnSpMk id="22" creationId="{30B13870-0B09-0FFE-DE4D-A5FAA1560CA8}"/>
          </ac:cxnSpMkLst>
        </pc:cxnChg>
      </pc:sldChg>
      <pc:sldChg chg="modSp mod">
        <pc:chgData name="Yoel Kortick" userId="167978f5-7f40-4909-85d5-d4149554ad4e" providerId="ADAL" clId="{C827556E-7181-4140-9D59-8A05511C85A1}" dt="2023-10-03T08:40:56.985" v="3136" actId="6549"/>
        <pc:sldMkLst>
          <pc:docMk/>
          <pc:sldMk cId="2192348930" sldId="1919"/>
        </pc:sldMkLst>
        <pc:spChg chg="mod">
          <ac:chgData name="Yoel Kortick" userId="167978f5-7f40-4909-85d5-d4149554ad4e" providerId="ADAL" clId="{C827556E-7181-4140-9D59-8A05511C85A1}" dt="2023-10-03T08:40:56.985" v="3136" actId="6549"/>
          <ac:spMkLst>
            <pc:docMk/>
            <pc:sldMk cId="2192348930" sldId="1919"/>
            <ac:spMk id="4" creationId="{2490F34D-A7E2-4EA9-8B1A-78371A1F1CD1}"/>
          </ac:spMkLst>
        </pc:spChg>
      </pc:sldChg>
      <pc:sldChg chg="addSp delSp modSp mod">
        <pc:chgData name="Yoel Kortick" userId="167978f5-7f40-4909-85d5-d4149554ad4e" providerId="ADAL" clId="{C827556E-7181-4140-9D59-8A05511C85A1}" dt="2023-10-03T08:29:21.415" v="2926" actId="478"/>
        <pc:sldMkLst>
          <pc:docMk/>
          <pc:sldMk cId="2263886579" sldId="1920"/>
        </pc:sldMkLst>
        <pc:spChg chg="mod">
          <ac:chgData name="Yoel Kortick" userId="167978f5-7f40-4909-85d5-d4149554ad4e" providerId="ADAL" clId="{C827556E-7181-4140-9D59-8A05511C85A1}" dt="2023-10-03T08:28:37.727" v="2911" actId="14100"/>
          <ac:spMkLst>
            <pc:docMk/>
            <pc:sldMk cId="2263886579" sldId="1920"/>
            <ac:spMk id="4" creationId="{2490F34D-A7E2-4EA9-8B1A-78371A1F1CD1}"/>
          </ac:spMkLst>
        </pc:spChg>
        <pc:spChg chg="del">
          <ac:chgData name="Yoel Kortick" userId="167978f5-7f40-4909-85d5-d4149554ad4e" providerId="ADAL" clId="{C827556E-7181-4140-9D59-8A05511C85A1}" dt="2023-10-03T08:28:28.366" v="2896" actId="478"/>
          <ac:spMkLst>
            <pc:docMk/>
            <pc:sldMk cId="2263886579" sldId="1920"/>
            <ac:spMk id="6" creationId="{51437E03-2202-BD59-0AB5-E125DCE5DDA7}"/>
          </ac:spMkLst>
        </pc:spChg>
        <pc:spChg chg="del">
          <ac:chgData name="Yoel Kortick" userId="167978f5-7f40-4909-85d5-d4149554ad4e" providerId="ADAL" clId="{C827556E-7181-4140-9D59-8A05511C85A1}" dt="2023-10-03T08:29:21.415" v="2926" actId="478"/>
          <ac:spMkLst>
            <pc:docMk/>
            <pc:sldMk cId="2263886579" sldId="1920"/>
            <ac:spMk id="7" creationId="{95CDE9BF-6FA5-04E4-F40A-818E43EC905B}"/>
          </ac:spMkLst>
        </pc:spChg>
        <pc:spChg chg="mod">
          <ac:chgData name="Yoel Kortick" userId="167978f5-7f40-4909-85d5-d4149554ad4e" providerId="ADAL" clId="{C827556E-7181-4140-9D59-8A05511C85A1}" dt="2023-10-03T08:29:10.967" v="2919" actId="1076"/>
          <ac:spMkLst>
            <pc:docMk/>
            <pc:sldMk cId="2263886579" sldId="1920"/>
            <ac:spMk id="8" creationId="{A0BCE4A0-215F-D61A-27DC-C0C3B424B3E4}"/>
          </ac:spMkLst>
        </pc:spChg>
        <pc:spChg chg="add mod">
          <ac:chgData name="Yoel Kortick" userId="167978f5-7f40-4909-85d5-d4149554ad4e" providerId="ADAL" clId="{C827556E-7181-4140-9D59-8A05511C85A1}" dt="2023-10-03T08:29:19.191" v="2925" actId="14100"/>
          <ac:spMkLst>
            <pc:docMk/>
            <pc:sldMk cId="2263886579" sldId="1920"/>
            <ac:spMk id="10" creationId="{975FDE61-428B-AF8A-A9D3-4D70A326F238}"/>
          </ac:spMkLst>
        </pc:spChg>
        <pc:picChg chg="del">
          <ac:chgData name="Yoel Kortick" userId="167978f5-7f40-4909-85d5-d4149554ad4e" providerId="ADAL" clId="{C827556E-7181-4140-9D59-8A05511C85A1}" dt="2023-10-03T08:28:14.848" v="2893" actId="478"/>
          <ac:picMkLst>
            <pc:docMk/>
            <pc:sldMk cId="2263886579" sldId="1920"/>
            <ac:picMk id="5" creationId="{9A519450-3C45-AD87-DF8D-150E667BF520}"/>
          </ac:picMkLst>
        </pc:picChg>
        <pc:picChg chg="add mod ord">
          <ac:chgData name="Yoel Kortick" userId="167978f5-7f40-4909-85d5-d4149554ad4e" providerId="ADAL" clId="{C827556E-7181-4140-9D59-8A05511C85A1}" dt="2023-10-03T08:28:55.706" v="2917" actId="167"/>
          <ac:picMkLst>
            <pc:docMk/>
            <pc:sldMk cId="2263886579" sldId="1920"/>
            <ac:picMk id="9" creationId="{B0672DC0-76CB-913B-F144-BDDBB7A2CD89}"/>
          </ac:picMkLst>
        </pc:picChg>
      </pc:sldChg>
      <pc:sldChg chg="addSp delSp modSp mod">
        <pc:chgData name="Yoel Kortick" userId="167978f5-7f40-4909-85d5-d4149554ad4e" providerId="ADAL" clId="{C827556E-7181-4140-9D59-8A05511C85A1}" dt="2023-10-03T08:31:49.621" v="2980" actId="208"/>
        <pc:sldMkLst>
          <pc:docMk/>
          <pc:sldMk cId="2157013793" sldId="1921"/>
        </pc:sldMkLst>
        <pc:spChg chg="mod">
          <ac:chgData name="Yoel Kortick" userId="167978f5-7f40-4909-85d5-d4149554ad4e" providerId="ADAL" clId="{C827556E-7181-4140-9D59-8A05511C85A1}" dt="2023-10-03T08:31:39.192" v="2977" actId="1037"/>
          <ac:spMkLst>
            <pc:docMk/>
            <pc:sldMk cId="2157013793" sldId="1921"/>
            <ac:spMk id="6" creationId="{51437E03-2202-BD59-0AB5-E125DCE5DDA7}"/>
          </ac:spMkLst>
        </pc:spChg>
        <pc:spChg chg="del">
          <ac:chgData name="Yoel Kortick" userId="167978f5-7f40-4909-85d5-d4149554ad4e" providerId="ADAL" clId="{C827556E-7181-4140-9D59-8A05511C85A1}" dt="2023-10-03T08:31:46.831" v="2979" actId="478"/>
          <ac:spMkLst>
            <pc:docMk/>
            <pc:sldMk cId="2157013793" sldId="1921"/>
            <ac:spMk id="7" creationId="{95CDE9BF-6FA5-04E4-F40A-818E43EC905B}"/>
          </ac:spMkLst>
        </pc:spChg>
        <pc:spChg chg="mod">
          <ac:chgData name="Yoel Kortick" userId="167978f5-7f40-4909-85d5-d4149554ad4e" providerId="ADAL" clId="{C827556E-7181-4140-9D59-8A05511C85A1}" dt="2023-10-03T08:31:43.354" v="2978" actId="14100"/>
          <ac:spMkLst>
            <pc:docMk/>
            <pc:sldMk cId="2157013793" sldId="1921"/>
            <ac:spMk id="8" creationId="{A0BCE4A0-215F-D61A-27DC-C0C3B424B3E4}"/>
          </ac:spMkLst>
        </pc:spChg>
        <pc:picChg chg="add del mod ord">
          <ac:chgData name="Yoel Kortick" userId="167978f5-7f40-4909-85d5-d4149554ad4e" providerId="ADAL" clId="{C827556E-7181-4140-9D59-8A05511C85A1}" dt="2023-10-03T08:31:25.239" v="2964" actId="478"/>
          <ac:picMkLst>
            <pc:docMk/>
            <pc:sldMk cId="2157013793" sldId="1921"/>
            <ac:picMk id="5" creationId="{D510A28F-25F0-DB12-809B-0A37860234EE}"/>
          </ac:picMkLst>
        </pc:picChg>
        <pc:picChg chg="del">
          <ac:chgData name="Yoel Kortick" userId="167978f5-7f40-4909-85d5-d4149554ad4e" providerId="ADAL" clId="{C827556E-7181-4140-9D59-8A05511C85A1}" dt="2023-10-03T08:30:58.217" v="2956" actId="478"/>
          <ac:picMkLst>
            <pc:docMk/>
            <pc:sldMk cId="2157013793" sldId="1921"/>
            <ac:picMk id="9" creationId="{2B5CECFC-F8A7-6D44-80F2-F6E03D1A4F0C}"/>
          </ac:picMkLst>
        </pc:picChg>
        <pc:picChg chg="add mod ord">
          <ac:chgData name="Yoel Kortick" userId="167978f5-7f40-4909-85d5-d4149554ad4e" providerId="ADAL" clId="{C827556E-7181-4140-9D59-8A05511C85A1}" dt="2023-10-03T08:31:49.621" v="2980" actId="208"/>
          <ac:picMkLst>
            <pc:docMk/>
            <pc:sldMk cId="2157013793" sldId="1921"/>
            <ac:picMk id="11" creationId="{1A926376-92AD-4FC4-0FA7-61F5DFF1FBBE}"/>
          </ac:picMkLst>
        </pc:picChg>
      </pc:sldChg>
      <pc:sldChg chg="addSp delSp modSp mod">
        <pc:chgData name="Yoel Kortick" userId="167978f5-7f40-4909-85d5-d4149554ad4e" providerId="ADAL" clId="{C827556E-7181-4140-9D59-8A05511C85A1}" dt="2023-10-03T08:35:40.257" v="3061" actId="14100"/>
        <pc:sldMkLst>
          <pc:docMk/>
          <pc:sldMk cId="3863300084" sldId="1922"/>
        </pc:sldMkLst>
        <pc:spChg chg="mod">
          <ac:chgData name="Yoel Kortick" userId="167978f5-7f40-4909-85d5-d4149554ad4e" providerId="ADAL" clId="{C827556E-7181-4140-9D59-8A05511C85A1}" dt="2023-10-03T08:35:17.177" v="3046" actId="1035"/>
          <ac:spMkLst>
            <pc:docMk/>
            <pc:sldMk cId="3863300084" sldId="1922"/>
            <ac:spMk id="6" creationId="{51437E03-2202-BD59-0AB5-E125DCE5DDA7}"/>
          </ac:spMkLst>
        </pc:spChg>
        <pc:spChg chg="add mod">
          <ac:chgData name="Yoel Kortick" userId="167978f5-7f40-4909-85d5-d4149554ad4e" providerId="ADAL" clId="{C827556E-7181-4140-9D59-8A05511C85A1}" dt="2023-10-03T08:35:40.257" v="3061" actId="14100"/>
          <ac:spMkLst>
            <pc:docMk/>
            <pc:sldMk cId="3863300084" sldId="1922"/>
            <ac:spMk id="11" creationId="{22324321-7540-6BFD-A8FB-6BC26C4E885B}"/>
          </ac:spMkLst>
        </pc:spChg>
        <pc:spChg chg="mod">
          <ac:chgData name="Yoel Kortick" userId="167978f5-7f40-4909-85d5-d4149554ad4e" providerId="ADAL" clId="{C827556E-7181-4140-9D59-8A05511C85A1}" dt="2023-10-03T08:35:10.740" v="3042" actId="14100"/>
          <ac:spMkLst>
            <pc:docMk/>
            <pc:sldMk cId="3863300084" sldId="1922"/>
            <ac:spMk id="16" creationId="{5A643A79-2931-BB28-6940-C319B2A5F6CB}"/>
          </ac:spMkLst>
        </pc:spChg>
        <pc:spChg chg="del">
          <ac:chgData name="Yoel Kortick" userId="167978f5-7f40-4909-85d5-d4149554ad4e" providerId="ADAL" clId="{C827556E-7181-4140-9D59-8A05511C85A1}" dt="2023-10-03T08:33:04.496" v="2988" actId="478"/>
          <ac:spMkLst>
            <pc:docMk/>
            <pc:sldMk cId="3863300084" sldId="1922"/>
            <ac:spMk id="17" creationId="{5D3C5E0A-D3F7-41EB-2D31-74462C81401B}"/>
          </ac:spMkLst>
        </pc:spChg>
        <pc:picChg chg="add del mod ord">
          <ac:chgData name="Yoel Kortick" userId="167978f5-7f40-4909-85d5-d4149554ad4e" providerId="ADAL" clId="{C827556E-7181-4140-9D59-8A05511C85A1}" dt="2023-10-03T08:34:20.327" v="3014" actId="478"/>
          <ac:picMkLst>
            <pc:docMk/>
            <pc:sldMk cId="3863300084" sldId="1922"/>
            <ac:picMk id="5" creationId="{7FE57D98-855C-7F08-3187-7A57786BE9A7}"/>
          </ac:picMkLst>
        </pc:picChg>
        <pc:picChg chg="add del ord">
          <ac:chgData name="Yoel Kortick" userId="167978f5-7f40-4909-85d5-d4149554ad4e" providerId="ADAL" clId="{C827556E-7181-4140-9D59-8A05511C85A1}" dt="2023-10-03T08:35:00.582" v="3038" actId="478"/>
          <ac:picMkLst>
            <pc:docMk/>
            <pc:sldMk cId="3863300084" sldId="1922"/>
            <ac:picMk id="8" creationId="{20CBB0DB-3432-C6F2-9CE9-C96549E3E533}"/>
          </ac:picMkLst>
        </pc:picChg>
        <pc:picChg chg="add mod ord">
          <ac:chgData name="Yoel Kortick" userId="167978f5-7f40-4909-85d5-d4149554ad4e" providerId="ADAL" clId="{C827556E-7181-4140-9D59-8A05511C85A1}" dt="2023-10-03T08:35:34.575" v="3060" actId="208"/>
          <ac:picMkLst>
            <pc:docMk/>
            <pc:sldMk cId="3863300084" sldId="1922"/>
            <ac:picMk id="10" creationId="{3C0A8707-E669-1A23-E0DF-1DC09F2BD39C}"/>
          </ac:picMkLst>
        </pc:picChg>
        <pc:picChg chg="del">
          <ac:chgData name="Yoel Kortick" userId="167978f5-7f40-4909-85d5-d4149554ad4e" providerId="ADAL" clId="{C827556E-7181-4140-9D59-8A05511C85A1}" dt="2023-10-03T08:32:47.452" v="2981" actId="478"/>
          <ac:picMkLst>
            <pc:docMk/>
            <pc:sldMk cId="3863300084" sldId="1922"/>
            <ac:picMk id="15" creationId="{4BD3D871-12FB-6E84-5790-C6D23E2A6E6F}"/>
          </ac:picMkLst>
        </pc:picChg>
      </pc:sldChg>
      <pc:sldChg chg="addSp delSp modSp mod">
        <pc:chgData name="Yoel Kortick" userId="167978f5-7f40-4909-85d5-d4149554ad4e" providerId="ADAL" clId="{C827556E-7181-4140-9D59-8A05511C85A1}" dt="2023-10-03T08:33:51.011" v="3013" actId="208"/>
        <pc:sldMkLst>
          <pc:docMk/>
          <pc:sldMk cId="1276413062" sldId="1923"/>
        </pc:sldMkLst>
        <pc:spChg chg="mod">
          <ac:chgData name="Yoel Kortick" userId="167978f5-7f40-4909-85d5-d4149554ad4e" providerId="ADAL" clId="{C827556E-7181-4140-9D59-8A05511C85A1}" dt="2023-10-03T08:33:41.724" v="3001" actId="1037"/>
          <ac:spMkLst>
            <pc:docMk/>
            <pc:sldMk cId="1276413062" sldId="1923"/>
            <ac:spMk id="16" creationId="{5A643A79-2931-BB28-6940-C319B2A5F6CB}"/>
          </ac:spMkLst>
        </pc:spChg>
        <pc:spChg chg="mod">
          <ac:chgData name="Yoel Kortick" userId="167978f5-7f40-4909-85d5-d4149554ad4e" providerId="ADAL" clId="{C827556E-7181-4140-9D59-8A05511C85A1}" dt="2023-10-03T08:33:48.649" v="3012" actId="1038"/>
          <ac:spMkLst>
            <pc:docMk/>
            <pc:sldMk cId="1276413062" sldId="1923"/>
            <ac:spMk id="17" creationId="{5D3C5E0A-D3F7-41EB-2D31-74462C81401B}"/>
          </ac:spMkLst>
        </pc:spChg>
        <pc:picChg chg="del">
          <ac:chgData name="Yoel Kortick" userId="167978f5-7f40-4909-85d5-d4149554ad4e" providerId="ADAL" clId="{C827556E-7181-4140-9D59-8A05511C85A1}" dt="2023-10-03T08:33:31.657" v="2989" actId="478"/>
          <ac:picMkLst>
            <pc:docMk/>
            <pc:sldMk cId="1276413062" sldId="1923"/>
            <ac:picMk id="5" creationId="{9FAB1FD2-AAF2-5B61-B833-8F0C73A01440}"/>
          </ac:picMkLst>
        </pc:picChg>
        <pc:picChg chg="add mod ord">
          <ac:chgData name="Yoel Kortick" userId="167978f5-7f40-4909-85d5-d4149554ad4e" providerId="ADAL" clId="{C827556E-7181-4140-9D59-8A05511C85A1}" dt="2023-10-03T08:33:51.011" v="3013" actId="208"/>
          <ac:picMkLst>
            <pc:docMk/>
            <pc:sldMk cId="1276413062" sldId="1923"/>
            <ac:picMk id="6" creationId="{B4855504-0F04-7F76-8CD8-599793D0467D}"/>
          </ac:picMkLst>
        </pc:picChg>
      </pc:sldChg>
      <pc:sldChg chg="del">
        <pc:chgData name="Yoel Kortick" userId="167978f5-7f40-4909-85d5-d4149554ad4e" providerId="ADAL" clId="{C827556E-7181-4140-9D59-8A05511C85A1}" dt="2023-10-03T08:41:25.043" v="3137" actId="47"/>
        <pc:sldMkLst>
          <pc:docMk/>
          <pc:sldMk cId="318860872" sldId="1924"/>
        </pc:sldMkLst>
      </pc:sldChg>
      <pc:sldChg chg="addSp delSp modSp mod">
        <pc:chgData name="Yoel Kortick" userId="167978f5-7f40-4909-85d5-d4149554ad4e" providerId="ADAL" clId="{C827556E-7181-4140-9D59-8A05511C85A1}" dt="2023-10-03T08:44:15.611" v="3144" actId="14100"/>
        <pc:sldMkLst>
          <pc:docMk/>
          <pc:sldMk cId="1542647994" sldId="1925"/>
        </pc:sldMkLst>
        <pc:spChg chg="mod">
          <ac:chgData name="Yoel Kortick" userId="167978f5-7f40-4909-85d5-d4149554ad4e" providerId="ADAL" clId="{C827556E-7181-4140-9D59-8A05511C85A1}" dt="2023-10-03T08:44:15.611" v="3144" actId="14100"/>
          <ac:spMkLst>
            <pc:docMk/>
            <pc:sldMk cId="1542647994" sldId="1925"/>
            <ac:spMk id="4" creationId="{2490F34D-A7E2-4EA9-8B1A-78371A1F1CD1}"/>
          </ac:spMkLst>
        </pc:spChg>
        <pc:spChg chg="mod">
          <ac:chgData name="Yoel Kortick" userId="167978f5-7f40-4909-85d5-d4149554ad4e" providerId="ADAL" clId="{C827556E-7181-4140-9D59-8A05511C85A1}" dt="2023-10-03T08:37:35.702" v="3082" actId="1035"/>
          <ac:spMkLst>
            <pc:docMk/>
            <pc:sldMk cId="1542647994" sldId="1925"/>
            <ac:spMk id="16" creationId="{5A643A79-2931-BB28-6940-C319B2A5F6CB}"/>
          </ac:spMkLst>
        </pc:spChg>
        <pc:spChg chg="mod">
          <ac:chgData name="Yoel Kortick" userId="167978f5-7f40-4909-85d5-d4149554ad4e" providerId="ADAL" clId="{C827556E-7181-4140-9D59-8A05511C85A1}" dt="2023-10-03T08:37:28.655" v="3069" actId="14100"/>
          <ac:spMkLst>
            <pc:docMk/>
            <pc:sldMk cId="1542647994" sldId="1925"/>
            <ac:spMk id="17" creationId="{5D3C5E0A-D3F7-41EB-2D31-74462C81401B}"/>
          </ac:spMkLst>
        </pc:spChg>
        <pc:picChg chg="add del mod ord">
          <ac:chgData name="Yoel Kortick" userId="167978f5-7f40-4909-85d5-d4149554ad4e" providerId="ADAL" clId="{C827556E-7181-4140-9D59-8A05511C85A1}" dt="2023-10-03T08:43:31.737" v="3138" actId="478"/>
          <ac:picMkLst>
            <pc:docMk/>
            <pc:sldMk cId="1542647994" sldId="1925"/>
            <ac:picMk id="5" creationId="{4933C85C-7558-4E3F-B8CF-E2810016D901}"/>
          </ac:picMkLst>
        </pc:picChg>
        <pc:picChg chg="del">
          <ac:chgData name="Yoel Kortick" userId="167978f5-7f40-4909-85d5-d4149554ad4e" providerId="ADAL" clId="{C827556E-7181-4140-9D59-8A05511C85A1}" dt="2023-10-03T08:37:15.428" v="3062" actId="478"/>
          <ac:picMkLst>
            <pc:docMk/>
            <pc:sldMk cId="1542647994" sldId="1925"/>
            <ac:picMk id="6" creationId="{AEDDDCD5-8DF1-3492-114D-D1E007E6B484}"/>
          </ac:picMkLst>
        </pc:picChg>
        <pc:picChg chg="add mod ord">
          <ac:chgData name="Yoel Kortick" userId="167978f5-7f40-4909-85d5-d4149554ad4e" providerId="ADAL" clId="{C827556E-7181-4140-9D59-8A05511C85A1}" dt="2023-10-03T08:44:12.006" v="3143" actId="1035"/>
          <ac:picMkLst>
            <pc:docMk/>
            <pc:sldMk cId="1542647994" sldId="1925"/>
            <ac:picMk id="8" creationId="{51D09687-3DBC-64E2-55B4-0E8F7C49E2A3}"/>
          </ac:picMkLst>
        </pc:picChg>
      </pc:sldChg>
      <pc:sldChg chg="addSp delSp modSp mod">
        <pc:chgData name="Yoel Kortick" userId="167978f5-7f40-4909-85d5-d4149554ad4e" providerId="ADAL" clId="{C827556E-7181-4140-9D59-8A05511C85A1}" dt="2023-10-03T08:44:26.659" v="3148" actId="208"/>
        <pc:sldMkLst>
          <pc:docMk/>
          <pc:sldMk cId="3948585402" sldId="1926"/>
        </pc:sldMkLst>
        <pc:spChg chg="mod">
          <ac:chgData name="Yoel Kortick" userId="167978f5-7f40-4909-85d5-d4149554ad4e" providerId="ADAL" clId="{C827556E-7181-4140-9D59-8A05511C85A1}" dt="2023-10-03T08:38:26.418" v="3111" actId="14100"/>
          <ac:spMkLst>
            <pc:docMk/>
            <pc:sldMk cId="3948585402" sldId="1926"/>
            <ac:spMk id="4" creationId="{2490F34D-A7E2-4EA9-8B1A-78371A1F1CD1}"/>
          </ac:spMkLst>
        </pc:spChg>
        <pc:spChg chg="add mod">
          <ac:chgData name="Yoel Kortick" userId="167978f5-7f40-4909-85d5-d4149554ad4e" providerId="ADAL" clId="{C827556E-7181-4140-9D59-8A05511C85A1}" dt="2023-10-03T08:38:52.842" v="3131" actId="1038"/>
          <ac:spMkLst>
            <pc:docMk/>
            <pc:sldMk cId="3948585402" sldId="1926"/>
            <ac:spMk id="7" creationId="{0A24A7A3-E67C-BB31-737D-D52D11D99A63}"/>
          </ac:spMkLst>
        </pc:spChg>
        <pc:spChg chg="mod">
          <ac:chgData name="Yoel Kortick" userId="167978f5-7f40-4909-85d5-d4149554ad4e" providerId="ADAL" clId="{C827556E-7181-4140-9D59-8A05511C85A1}" dt="2023-10-03T08:38:39.681" v="3119" actId="1035"/>
          <ac:spMkLst>
            <pc:docMk/>
            <pc:sldMk cId="3948585402" sldId="1926"/>
            <ac:spMk id="16" creationId="{5A643A79-2931-BB28-6940-C319B2A5F6CB}"/>
          </ac:spMkLst>
        </pc:spChg>
        <pc:picChg chg="del">
          <ac:chgData name="Yoel Kortick" userId="167978f5-7f40-4909-85d5-d4149554ad4e" providerId="ADAL" clId="{C827556E-7181-4140-9D59-8A05511C85A1}" dt="2023-10-03T08:38:27.945" v="3112" actId="478"/>
          <ac:picMkLst>
            <pc:docMk/>
            <pc:sldMk cId="3948585402" sldId="1926"/>
            <ac:picMk id="5" creationId="{2F392353-3B32-8A2D-0772-8454C73B34B1}"/>
          </ac:picMkLst>
        </pc:picChg>
        <pc:picChg chg="add del mod ord">
          <ac:chgData name="Yoel Kortick" userId="167978f5-7f40-4909-85d5-d4149554ad4e" providerId="ADAL" clId="{C827556E-7181-4140-9D59-8A05511C85A1}" dt="2023-10-03T08:44:19.343" v="3145" actId="478"/>
          <ac:picMkLst>
            <pc:docMk/>
            <pc:sldMk cId="3948585402" sldId="1926"/>
            <ac:picMk id="6" creationId="{9D040538-EFA9-7A0C-04BB-4D5461F9C9EC}"/>
          </ac:picMkLst>
        </pc:picChg>
        <pc:picChg chg="add mod ord">
          <ac:chgData name="Yoel Kortick" userId="167978f5-7f40-4909-85d5-d4149554ad4e" providerId="ADAL" clId="{C827556E-7181-4140-9D59-8A05511C85A1}" dt="2023-10-03T08:44:26.659" v="3148" actId="208"/>
          <ac:picMkLst>
            <pc:docMk/>
            <pc:sldMk cId="3948585402" sldId="1926"/>
            <ac:picMk id="9" creationId="{5D64BC88-6DEC-7AE7-3CD7-5D85D86BC253}"/>
          </ac:picMkLst>
        </pc:picChg>
      </pc:sldChg>
      <pc:sldChg chg="addSp delSp modSp mod">
        <pc:chgData name="Yoel Kortick" userId="167978f5-7f40-4909-85d5-d4149554ad4e" providerId="ADAL" clId="{C827556E-7181-4140-9D59-8A05511C85A1}" dt="2023-10-03T08:50:01.906" v="3177" actId="208"/>
        <pc:sldMkLst>
          <pc:docMk/>
          <pc:sldMk cId="2275387395" sldId="1927"/>
        </pc:sldMkLst>
        <pc:spChg chg="mod">
          <ac:chgData name="Yoel Kortick" userId="167978f5-7f40-4909-85d5-d4149554ad4e" providerId="ADAL" clId="{C827556E-7181-4140-9D59-8A05511C85A1}" dt="2023-10-03T08:49:59.381" v="3176" actId="14100"/>
          <ac:spMkLst>
            <pc:docMk/>
            <pc:sldMk cId="2275387395" sldId="1927"/>
            <ac:spMk id="16" creationId="{5A643A79-2931-BB28-6940-C319B2A5F6CB}"/>
          </ac:spMkLst>
        </pc:spChg>
        <pc:picChg chg="add del mod ord">
          <ac:chgData name="Yoel Kortick" userId="167978f5-7f40-4909-85d5-d4149554ad4e" providerId="ADAL" clId="{C827556E-7181-4140-9D59-8A05511C85A1}" dt="2023-10-03T08:49:51.005" v="3172" actId="478"/>
          <ac:picMkLst>
            <pc:docMk/>
            <pc:sldMk cId="2275387395" sldId="1927"/>
            <ac:picMk id="5" creationId="{9EB49EBC-2CC4-23DB-77E6-17E0811B55D2}"/>
          </ac:picMkLst>
        </pc:picChg>
        <pc:picChg chg="del">
          <ac:chgData name="Yoel Kortick" userId="167978f5-7f40-4909-85d5-d4149554ad4e" providerId="ADAL" clId="{C827556E-7181-4140-9D59-8A05511C85A1}" dt="2023-10-03T08:48:12.370" v="3164" actId="478"/>
          <ac:picMkLst>
            <pc:docMk/>
            <pc:sldMk cId="2275387395" sldId="1927"/>
            <ac:picMk id="6" creationId="{BBDD4CE2-5B20-1005-23B1-BD3EB950AD8E}"/>
          </ac:picMkLst>
        </pc:picChg>
        <pc:picChg chg="add mod ord">
          <ac:chgData name="Yoel Kortick" userId="167978f5-7f40-4909-85d5-d4149554ad4e" providerId="ADAL" clId="{C827556E-7181-4140-9D59-8A05511C85A1}" dt="2023-10-03T08:50:01.906" v="3177" actId="208"/>
          <ac:picMkLst>
            <pc:docMk/>
            <pc:sldMk cId="2275387395" sldId="1927"/>
            <ac:picMk id="8" creationId="{DB3E6A8C-5845-6A69-8BA5-D55CE0B9FE5E}"/>
          </ac:picMkLst>
        </pc:picChg>
      </pc:sldChg>
      <pc:sldChg chg="modSp mod">
        <pc:chgData name="Yoel Kortick" userId="167978f5-7f40-4909-85d5-d4149554ad4e" providerId="ADAL" clId="{C827556E-7181-4140-9D59-8A05511C85A1}" dt="2023-10-03T05:46:12.229" v="107" actId="20577"/>
        <pc:sldMkLst>
          <pc:docMk/>
          <pc:sldMk cId="3512637652" sldId="1944"/>
        </pc:sldMkLst>
        <pc:spChg chg="mod">
          <ac:chgData name="Yoel Kortick" userId="167978f5-7f40-4909-85d5-d4149554ad4e" providerId="ADAL" clId="{C827556E-7181-4140-9D59-8A05511C85A1}" dt="2023-10-03T05:46:12.229" v="107" actId="20577"/>
          <ac:spMkLst>
            <pc:docMk/>
            <pc:sldMk cId="3512637652" sldId="1944"/>
            <ac:spMk id="4" creationId="{76BE7AB8-528A-4254-8CB2-E61AC68FA88F}"/>
          </ac:spMkLst>
        </pc:spChg>
      </pc:sldChg>
      <pc:sldChg chg="addSp delSp modSp mod">
        <pc:chgData name="Yoel Kortick" userId="167978f5-7f40-4909-85d5-d4149554ad4e" providerId="ADAL" clId="{C827556E-7181-4140-9D59-8A05511C85A1}" dt="2023-10-03T05:58:50.320" v="201" actId="14100"/>
        <pc:sldMkLst>
          <pc:docMk/>
          <pc:sldMk cId="1680976518" sldId="1946"/>
        </pc:sldMkLst>
        <pc:spChg chg="mod">
          <ac:chgData name="Yoel Kortick" userId="167978f5-7f40-4909-85d5-d4149554ad4e" providerId="ADAL" clId="{C827556E-7181-4140-9D59-8A05511C85A1}" dt="2023-10-03T05:58:16.479" v="194" actId="20577"/>
          <ac:spMkLst>
            <pc:docMk/>
            <pc:sldMk cId="1680976518" sldId="1946"/>
            <ac:spMk id="4" creationId="{76BE7AB8-528A-4254-8CB2-E61AC68FA88F}"/>
          </ac:spMkLst>
        </pc:spChg>
        <pc:spChg chg="add mod">
          <ac:chgData name="Yoel Kortick" userId="167978f5-7f40-4909-85d5-d4149554ad4e" providerId="ADAL" clId="{C827556E-7181-4140-9D59-8A05511C85A1}" dt="2023-10-03T05:58:50.320" v="201" actId="14100"/>
          <ac:spMkLst>
            <pc:docMk/>
            <pc:sldMk cId="1680976518" sldId="1946"/>
            <ac:spMk id="7" creationId="{93D8B3C9-42A3-216C-B274-5F91A8C0797B}"/>
          </ac:spMkLst>
        </pc:spChg>
        <pc:spChg chg="mod">
          <ac:chgData name="Yoel Kortick" userId="167978f5-7f40-4909-85d5-d4149554ad4e" providerId="ADAL" clId="{C827556E-7181-4140-9D59-8A05511C85A1}" dt="2023-10-03T05:57:35.479" v="119" actId="1076"/>
          <ac:spMkLst>
            <pc:docMk/>
            <pc:sldMk cId="1680976518" sldId="1946"/>
            <ac:spMk id="8" creationId="{869DF057-C640-5442-2D93-6C27F9504637}"/>
          </ac:spMkLst>
        </pc:spChg>
        <pc:spChg chg="del">
          <ac:chgData name="Yoel Kortick" userId="167978f5-7f40-4909-85d5-d4149554ad4e" providerId="ADAL" clId="{C827556E-7181-4140-9D59-8A05511C85A1}" dt="2023-10-03T05:57:11.752" v="111" actId="478"/>
          <ac:spMkLst>
            <pc:docMk/>
            <pc:sldMk cId="1680976518" sldId="1946"/>
            <ac:spMk id="11" creationId="{68B0ED08-4409-9CA8-2A22-BBB206E0F15F}"/>
          </ac:spMkLst>
        </pc:spChg>
        <pc:spChg chg="mod">
          <ac:chgData name="Yoel Kortick" userId="167978f5-7f40-4909-85d5-d4149554ad4e" providerId="ADAL" clId="{C827556E-7181-4140-9D59-8A05511C85A1}" dt="2023-10-03T05:57:51.867" v="124" actId="14100"/>
          <ac:spMkLst>
            <pc:docMk/>
            <pc:sldMk cId="1680976518" sldId="1946"/>
            <ac:spMk id="12" creationId="{EECB2DFF-D59D-4B18-1F95-0146F441E60C}"/>
          </ac:spMkLst>
        </pc:spChg>
        <pc:picChg chg="add mod ord">
          <ac:chgData name="Yoel Kortick" userId="167978f5-7f40-4909-85d5-d4149554ad4e" providerId="ADAL" clId="{C827556E-7181-4140-9D59-8A05511C85A1}" dt="2023-10-03T05:57:35.479" v="119" actId="1076"/>
          <ac:picMkLst>
            <pc:docMk/>
            <pc:sldMk cId="1680976518" sldId="1946"/>
            <ac:picMk id="5" creationId="{4EF9DA64-B93E-D8AA-2A10-6016DCCEC522}"/>
          </ac:picMkLst>
        </pc:picChg>
        <pc:picChg chg="add mod ord">
          <ac:chgData name="Yoel Kortick" userId="167978f5-7f40-4909-85d5-d4149554ad4e" providerId="ADAL" clId="{C827556E-7181-4140-9D59-8A05511C85A1}" dt="2023-10-03T05:58:24.718" v="196" actId="167"/>
          <ac:picMkLst>
            <pc:docMk/>
            <pc:sldMk cId="1680976518" sldId="1946"/>
            <ac:picMk id="6" creationId="{E4DD2B8B-5796-B7E7-B2ED-E3AF8C86A1FB}"/>
          </ac:picMkLst>
        </pc:picChg>
        <pc:picChg chg="del">
          <ac:chgData name="Yoel Kortick" userId="167978f5-7f40-4909-85d5-d4149554ad4e" providerId="ADAL" clId="{C827556E-7181-4140-9D59-8A05511C85A1}" dt="2023-10-02T14:55:58.993" v="27" actId="478"/>
          <ac:picMkLst>
            <pc:docMk/>
            <pc:sldMk cId="1680976518" sldId="1946"/>
            <ac:picMk id="7" creationId="{57093B9F-349E-4460-1DD7-6445AFE54839}"/>
          </ac:picMkLst>
        </pc:picChg>
        <pc:picChg chg="del mod">
          <ac:chgData name="Yoel Kortick" userId="167978f5-7f40-4909-85d5-d4149554ad4e" providerId="ADAL" clId="{C827556E-7181-4140-9D59-8A05511C85A1}" dt="2023-10-03T05:57:07.522" v="110" actId="478"/>
          <ac:picMkLst>
            <pc:docMk/>
            <pc:sldMk cId="1680976518" sldId="1946"/>
            <ac:picMk id="10" creationId="{6BE724F6-E1BC-74C2-6322-B8FCCA263BE6}"/>
          </ac:picMkLst>
        </pc:picChg>
      </pc:sldChg>
      <pc:sldChg chg="addSp delSp modSp mod">
        <pc:chgData name="Yoel Kortick" userId="167978f5-7f40-4909-85d5-d4149554ad4e" providerId="ADAL" clId="{C827556E-7181-4140-9D59-8A05511C85A1}" dt="2023-10-03T06:12:09.517" v="498" actId="1036"/>
        <pc:sldMkLst>
          <pc:docMk/>
          <pc:sldMk cId="974361067" sldId="1947"/>
        </pc:sldMkLst>
        <pc:spChg chg="add del">
          <ac:chgData name="Yoel Kortick" userId="167978f5-7f40-4909-85d5-d4149554ad4e" providerId="ADAL" clId="{C827556E-7181-4140-9D59-8A05511C85A1}" dt="2023-10-03T06:11:03.116" v="370" actId="478"/>
          <ac:spMkLst>
            <pc:docMk/>
            <pc:sldMk cId="974361067" sldId="1947"/>
            <ac:spMk id="5" creationId="{FFA22AD6-7406-EF20-1D15-99B8D87A7C46}"/>
          </ac:spMkLst>
        </pc:spChg>
        <pc:spChg chg="mod">
          <ac:chgData name="Yoel Kortick" userId="167978f5-7f40-4909-85d5-d4149554ad4e" providerId="ADAL" clId="{C827556E-7181-4140-9D59-8A05511C85A1}" dt="2023-10-03T06:10:45.087" v="363" actId="27636"/>
          <ac:spMkLst>
            <pc:docMk/>
            <pc:sldMk cId="974361067" sldId="1947"/>
            <ac:spMk id="8" creationId="{43FE6D66-58E6-9C6B-93F4-50CA6818DD17}"/>
          </ac:spMkLst>
        </pc:spChg>
        <pc:spChg chg="add mod">
          <ac:chgData name="Yoel Kortick" userId="167978f5-7f40-4909-85d5-d4149554ad4e" providerId="ADAL" clId="{C827556E-7181-4140-9D59-8A05511C85A1}" dt="2023-10-03T06:12:00.823" v="493" actId="207"/>
          <ac:spMkLst>
            <pc:docMk/>
            <pc:sldMk cId="974361067" sldId="1947"/>
            <ac:spMk id="12" creationId="{16D67ABA-84B0-850B-E751-6E828C50462B}"/>
          </ac:spMkLst>
        </pc:spChg>
        <pc:spChg chg="add mod">
          <ac:chgData name="Yoel Kortick" userId="167978f5-7f40-4909-85d5-d4149554ad4e" providerId="ADAL" clId="{C827556E-7181-4140-9D59-8A05511C85A1}" dt="2023-10-03T06:12:09.517" v="498" actId="1036"/>
          <ac:spMkLst>
            <pc:docMk/>
            <pc:sldMk cId="974361067" sldId="1947"/>
            <ac:spMk id="13" creationId="{E3987254-45CC-1B13-2F8D-B978314CA6DA}"/>
          </ac:spMkLst>
        </pc:spChg>
        <pc:picChg chg="add mod">
          <ac:chgData name="Yoel Kortick" userId="167978f5-7f40-4909-85d5-d4149554ad4e" providerId="ADAL" clId="{C827556E-7181-4140-9D59-8A05511C85A1}" dt="2023-10-03T06:10:54.053" v="368" actId="208"/>
          <ac:picMkLst>
            <pc:docMk/>
            <pc:sldMk cId="974361067" sldId="1947"/>
            <ac:picMk id="4" creationId="{389F0BDC-5248-86EE-8F07-EAB8FF9C91FA}"/>
          </ac:picMkLst>
        </pc:picChg>
        <pc:picChg chg="del">
          <ac:chgData name="Yoel Kortick" userId="167978f5-7f40-4909-85d5-d4149554ad4e" providerId="ADAL" clId="{C827556E-7181-4140-9D59-8A05511C85A1}" dt="2023-10-03T06:10:46.663" v="364" actId="478"/>
          <ac:picMkLst>
            <pc:docMk/>
            <pc:sldMk cId="974361067" sldId="1947"/>
            <ac:picMk id="7" creationId="{02E2BD1A-A2B2-E11D-1FBF-F40A828A1E69}"/>
          </ac:picMkLst>
        </pc:picChg>
        <pc:cxnChg chg="add">
          <ac:chgData name="Yoel Kortick" userId="167978f5-7f40-4909-85d5-d4149554ad4e" providerId="ADAL" clId="{C827556E-7181-4140-9D59-8A05511C85A1}" dt="2023-10-03T06:11:08.682" v="371" actId="11529"/>
          <ac:cxnSpMkLst>
            <pc:docMk/>
            <pc:sldMk cId="974361067" sldId="1947"/>
            <ac:cxnSpMk id="9" creationId="{48F73D7B-8FA8-D3C0-C4AA-E76B2DD25D8F}"/>
          </ac:cxnSpMkLst>
        </pc:cxnChg>
        <pc:cxnChg chg="add mod">
          <ac:chgData name="Yoel Kortick" userId="167978f5-7f40-4909-85d5-d4149554ad4e" providerId="ADAL" clId="{C827556E-7181-4140-9D59-8A05511C85A1}" dt="2023-10-03T06:11:19.845" v="394" actId="1036"/>
          <ac:cxnSpMkLst>
            <pc:docMk/>
            <pc:sldMk cId="974361067" sldId="1947"/>
            <ac:cxnSpMk id="10" creationId="{C4A820E8-07DB-71D3-4EA2-3D2A1DB20FAD}"/>
          </ac:cxnSpMkLst>
        </pc:cxnChg>
        <pc:cxnChg chg="add mod">
          <ac:chgData name="Yoel Kortick" userId="167978f5-7f40-4909-85d5-d4149554ad4e" providerId="ADAL" clId="{C827556E-7181-4140-9D59-8A05511C85A1}" dt="2023-10-03T06:11:26.043" v="431" actId="1037"/>
          <ac:cxnSpMkLst>
            <pc:docMk/>
            <pc:sldMk cId="974361067" sldId="1947"/>
            <ac:cxnSpMk id="11" creationId="{A6475F6E-629F-B5A3-F874-C1EAD012370E}"/>
          </ac:cxnSpMkLst>
        </pc:cxnChg>
      </pc:sldChg>
      <pc:sldChg chg="addSp delSp modSp mod">
        <pc:chgData name="Yoel Kortick" userId="167978f5-7f40-4909-85d5-d4149554ad4e" providerId="ADAL" clId="{C827556E-7181-4140-9D59-8A05511C85A1}" dt="2023-10-03T06:08:42.611" v="326" actId="21"/>
        <pc:sldMkLst>
          <pc:docMk/>
          <pc:sldMk cId="181661558" sldId="1948"/>
        </pc:sldMkLst>
        <pc:spChg chg="del">
          <ac:chgData name="Yoel Kortick" userId="167978f5-7f40-4909-85d5-d4149554ad4e" providerId="ADAL" clId="{C827556E-7181-4140-9D59-8A05511C85A1}" dt="2023-10-03T06:08:42.611" v="326" actId="21"/>
          <ac:spMkLst>
            <pc:docMk/>
            <pc:sldMk cId="181661558" sldId="1948"/>
            <ac:spMk id="2" creationId="{041D47CB-DBF3-C5C9-C489-2A0B2BB730A4}"/>
          </ac:spMkLst>
        </pc:spChg>
        <pc:spChg chg="mod">
          <ac:chgData name="Yoel Kortick" userId="167978f5-7f40-4909-85d5-d4149554ad4e" providerId="ADAL" clId="{C827556E-7181-4140-9D59-8A05511C85A1}" dt="2023-10-03T06:08:31.537" v="316" actId="14100"/>
          <ac:spMkLst>
            <pc:docMk/>
            <pc:sldMk cId="181661558" sldId="1948"/>
            <ac:spMk id="4" creationId="{76BE7AB8-528A-4254-8CB2-E61AC68FA88F}"/>
          </ac:spMkLst>
        </pc:spChg>
        <pc:picChg chg="del">
          <ac:chgData name="Yoel Kortick" userId="167978f5-7f40-4909-85d5-d4149554ad4e" providerId="ADAL" clId="{C827556E-7181-4140-9D59-8A05511C85A1}" dt="2023-10-03T06:08:32.847" v="317" actId="478"/>
          <ac:picMkLst>
            <pc:docMk/>
            <pc:sldMk cId="181661558" sldId="1948"/>
            <ac:picMk id="5" creationId="{021399B4-9CCE-1A7B-098E-05B8ACF5A0B5}"/>
          </ac:picMkLst>
        </pc:picChg>
        <pc:picChg chg="add mod ord">
          <ac:chgData name="Yoel Kortick" userId="167978f5-7f40-4909-85d5-d4149554ad4e" providerId="ADAL" clId="{C827556E-7181-4140-9D59-8A05511C85A1}" dt="2023-10-03T06:08:39.445" v="325" actId="167"/>
          <ac:picMkLst>
            <pc:docMk/>
            <pc:sldMk cId="181661558" sldId="1948"/>
            <ac:picMk id="7" creationId="{54F94F01-1616-5542-F534-F32B925A091C}"/>
          </ac:picMkLst>
        </pc:picChg>
      </pc:sldChg>
      <pc:sldChg chg="del">
        <pc:chgData name="Yoel Kortick" userId="167978f5-7f40-4909-85d5-d4149554ad4e" providerId="ADAL" clId="{C827556E-7181-4140-9D59-8A05511C85A1}" dt="2023-10-03T06:13:37.492" v="499" actId="47"/>
        <pc:sldMkLst>
          <pc:docMk/>
          <pc:sldMk cId="1517968366" sldId="1949"/>
        </pc:sldMkLst>
      </pc:sldChg>
      <pc:sldChg chg="addSp delSp modSp mod">
        <pc:chgData name="Yoel Kortick" userId="167978f5-7f40-4909-85d5-d4149554ad4e" providerId="ADAL" clId="{C827556E-7181-4140-9D59-8A05511C85A1}" dt="2023-10-03T06:15:16.507" v="534" actId="14100"/>
        <pc:sldMkLst>
          <pc:docMk/>
          <pc:sldMk cId="596913634" sldId="1950"/>
        </pc:sldMkLst>
        <pc:spChg chg="mod">
          <ac:chgData name="Yoel Kortick" userId="167978f5-7f40-4909-85d5-d4149554ad4e" providerId="ADAL" clId="{C827556E-7181-4140-9D59-8A05511C85A1}" dt="2023-10-03T06:15:08.616" v="531" actId="1037"/>
          <ac:spMkLst>
            <pc:docMk/>
            <pc:sldMk cId="596913634" sldId="1950"/>
            <ac:spMk id="6" creationId="{4A8B0BBA-785B-14C1-8F78-BB2B5014AAD5}"/>
          </ac:spMkLst>
        </pc:spChg>
        <pc:spChg chg="mod">
          <ac:chgData name="Yoel Kortick" userId="167978f5-7f40-4909-85d5-d4149554ad4e" providerId="ADAL" clId="{C827556E-7181-4140-9D59-8A05511C85A1}" dt="2023-10-03T06:14:50.016" v="500" actId="14100"/>
          <ac:spMkLst>
            <pc:docMk/>
            <pc:sldMk cId="596913634" sldId="1950"/>
            <ac:spMk id="8" creationId="{43FE6D66-58E6-9C6B-93F4-50CA6818DD17}"/>
          </ac:spMkLst>
        </pc:spChg>
        <pc:spChg chg="mod">
          <ac:chgData name="Yoel Kortick" userId="167978f5-7f40-4909-85d5-d4149554ad4e" providerId="ADAL" clId="{C827556E-7181-4140-9D59-8A05511C85A1}" dt="2023-10-03T06:15:16.507" v="534" actId="14100"/>
          <ac:spMkLst>
            <pc:docMk/>
            <pc:sldMk cId="596913634" sldId="1950"/>
            <ac:spMk id="9" creationId="{2D72A5BD-91E7-32C7-A765-F35660B9AF50}"/>
          </ac:spMkLst>
        </pc:spChg>
        <pc:picChg chg="add mod ord">
          <ac:chgData name="Yoel Kortick" userId="167978f5-7f40-4909-85d5-d4149554ad4e" providerId="ADAL" clId="{C827556E-7181-4140-9D59-8A05511C85A1}" dt="2023-10-03T06:15:00.387" v="509" actId="167"/>
          <ac:picMkLst>
            <pc:docMk/>
            <pc:sldMk cId="596913634" sldId="1950"/>
            <ac:picMk id="4" creationId="{2D9EED20-AD4F-0ED7-32D9-16631545C46F}"/>
          </ac:picMkLst>
        </pc:picChg>
        <pc:picChg chg="del">
          <ac:chgData name="Yoel Kortick" userId="167978f5-7f40-4909-85d5-d4149554ad4e" providerId="ADAL" clId="{C827556E-7181-4140-9D59-8A05511C85A1}" dt="2023-10-03T06:14:52.091" v="501" actId="478"/>
          <ac:picMkLst>
            <pc:docMk/>
            <pc:sldMk cId="596913634" sldId="1950"/>
            <ac:picMk id="7" creationId="{FFD9BB30-5C5C-5AA8-F092-B9ED8677F230}"/>
          </ac:picMkLst>
        </pc:picChg>
      </pc:sldChg>
      <pc:sldChg chg="addSp delSp modSp mod">
        <pc:chgData name="Yoel Kortick" userId="167978f5-7f40-4909-85d5-d4149554ad4e" providerId="ADAL" clId="{C827556E-7181-4140-9D59-8A05511C85A1}" dt="2023-10-03T06:16:58.881" v="568" actId="14100"/>
        <pc:sldMkLst>
          <pc:docMk/>
          <pc:sldMk cId="4012024875" sldId="1951"/>
        </pc:sldMkLst>
        <pc:spChg chg="mod">
          <ac:chgData name="Yoel Kortick" userId="167978f5-7f40-4909-85d5-d4149554ad4e" providerId="ADAL" clId="{C827556E-7181-4140-9D59-8A05511C85A1}" dt="2023-10-03T06:16:20.174" v="540" actId="1076"/>
          <ac:spMkLst>
            <pc:docMk/>
            <pc:sldMk cId="4012024875" sldId="1951"/>
            <ac:spMk id="6" creationId="{4A8B0BBA-785B-14C1-8F78-BB2B5014AAD5}"/>
          </ac:spMkLst>
        </pc:spChg>
        <pc:spChg chg="add mod">
          <ac:chgData name="Yoel Kortick" userId="167978f5-7f40-4909-85d5-d4149554ad4e" providerId="ADAL" clId="{C827556E-7181-4140-9D59-8A05511C85A1}" dt="2023-10-03T06:16:58.881" v="568" actId="14100"/>
          <ac:spMkLst>
            <pc:docMk/>
            <pc:sldMk cId="4012024875" sldId="1951"/>
            <ac:spMk id="7" creationId="{CC1EE7CA-ED1A-58AC-2E8C-324B16A19546}"/>
          </ac:spMkLst>
        </pc:spChg>
        <pc:spChg chg="mod">
          <ac:chgData name="Yoel Kortick" userId="167978f5-7f40-4909-85d5-d4149554ad4e" providerId="ADAL" clId="{C827556E-7181-4140-9D59-8A05511C85A1}" dt="2023-10-03T06:16:55.526" v="567" actId="14100"/>
          <ac:spMkLst>
            <pc:docMk/>
            <pc:sldMk cId="4012024875" sldId="1951"/>
            <ac:spMk id="9" creationId="{2D72A5BD-91E7-32C7-A765-F35660B9AF50}"/>
          </ac:spMkLst>
        </pc:spChg>
        <pc:picChg chg="del">
          <ac:chgData name="Yoel Kortick" userId="167978f5-7f40-4909-85d5-d4149554ad4e" providerId="ADAL" clId="{C827556E-7181-4140-9D59-8A05511C85A1}" dt="2023-10-03T06:16:08.934" v="535" actId="478"/>
          <ac:picMkLst>
            <pc:docMk/>
            <pc:sldMk cId="4012024875" sldId="1951"/>
            <ac:picMk id="4" creationId="{10E735B8-D5D8-F564-D62D-211EC6B22862}"/>
          </ac:picMkLst>
        </pc:picChg>
        <pc:picChg chg="add mod ord">
          <ac:chgData name="Yoel Kortick" userId="167978f5-7f40-4909-85d5-d4149554ad4e" providerId="ADAL" clId="{C827556E-7181-4140-9D59-8A05511C85A1}" dt="2023-10-03T06:16:23.243" v="541" actId="167"/>
          <ac:picMkLst>
            <pc:docMk/>
            <pc:sldMk cId="4012024875" sldId="1951"/>
            <ac:picMk id="5" creationId="{78C3D9B9-DF34-C9DC-7A16-FAF0F352ED1D}"/>
          </ac:picMkLst>
        </pc:picChg>
      </pc:sldChg>
      <pc:sldChg chg="addSp delSp modSp mod">
        <pc:chgData name="Yoel Kortick" userId="167978f5-7f40-4909-85d5-d4149554ad4e" providerId="ADAL" clId="{C827556E-7181-4140-9D59-8A05511C85A1}" dt="2023-10-03T06:17:49.889" v="576" actId="208"/>
        <pc:sldMkLst>
          <pc:docMk/>
          <pc:sldMk cId="3229630756" sldId="1952"/>
        </pc:sldMkLst>
        <pc:spChg chg="mod">
          <ac:chgData name="Yoel Kortick" userId="167978f5-7f40-4909-85d5-d4149554ad4e" providerId="ADAL" clId="{C827556E-7181-4140-9D59-8A05511C85A1}" dt="2023-10-03T06:17:47.843" v="575" actId="14100"/>
          <ac:spMkLst>
            <pc:docMk/>
            <pc:sldMk cId="3229630756" sldId="1952"/>
            <ac:spMk id="6" creationId="{4A8B0BBA-785B-14C1-8F78-BB2B5014AAD5}"/>
          </ac:spMkLst>
        </pc:spChg>
        <pc:spChg chg="mod">
          <ac:chgData name="Yoel Kortick" userId="167978f5-7f40-4909-85d5-d4149554ad4e" providerId="ADAL" clId="{C827556E-7181-4140-9D59-8A05511C85A1}" dt="2023-10-03T06:17:41.526" v="573" actId="14100"/>
          <ac:spMkLst>
            <pc:docMk/>
            <pc:sldMk cId="3229630756" sldId="1952"/>
            <ac:spMk id="9" creationId="{2D72A5BD-91E7-32C7-A765-F35660B9AF50}"/>
          </ac:spMkLst>
        </pc:spChg>
        <pc:picChg chg="del">
          <ac:chgData name="Yoel Kortick" userId="167978f5-7f40-4909-85d5-d4149554ad4e" providerId="ADAL" clId="{C827556E-7181-4140-9D59-8A05511C85A1}" dt="2023-10-03T06:17:32.228" v="569" actId="478"/>
          <ac:picMkLst>
            <pc:docMk/>
            <pc:sldMk cId="3229630756" sldId="1952"/>
            <ac:picMk id="4" creationId="{47013E56-C575-B0EC-1C4B-C7BDA9EE8ED7}"/>
          </ac:picMkLst>
        </pc:picChg>
        <pc:picChg chg="add mod ord">
          <ac:chgData name="Yoel Kortick" userId="167978f5-7f40-4909-85d5-d4149554ad4e" providerId="ADAL" clId="{C827556E-7181-4140-9D59-8A05511C85A1}" dt="2023-10-03T06:17:49.889" v="576" actId="208"/>
          <ac:picMkLst>
            <pc:docMk/>
            <pc:sldMk cId="3229630756" sldId="1952"/>
            <ac:picMk id="5" creationId="{B2B2D73D-EB56-878A-FF65-2A5322A0E079}"/>
          </ac:picMkLst>
        </pc:picChg>
      </pc:sldChg>
      <pc:sldChg chg="addSp delSp modSp mod">
        <pc:chgData name="Yoel Kortick" userId="167978f5-7f40-4909-85d5-d4149554ad4e" providerId="ADAL" clId="{C827556E-7181-4140-9D59-8A05511C85A1}" dt="2023-10-03T06:21:03.017" v="693" actId="207"/>
        <pc:sldMkLst>
          <pc:docMk/>
          <pc:sldMk cId="735343885" sldId="1953"/>
        </pc:sldMkLst>
        <pc:spChg chg="del">
          <ac:chgData name="Yoel Kortick" userId="167978f5-7f40-4909-85d5-d4149554ad4e" providerId="ADAL" clId="{C827556E-7181-4140-9D59-8A05511C85A1}" dt="2023-10-03T06:20:19.529" v="583" actId="478"/>
          <ac:spMkLst>
            <pc:docMk/>
            <pc:sldMk cId="735343885" sldId="1953"/>
            <ac:spMk id="6" creationId="{4A8B0BBA-785B-14C1-8F78-BB2B5014AAD5}"/>
          </ac:spMkLst>
        </pc:spChg>
        <pc:spChg chg="add mod">
          <ac:chgData name="Yoel Kortick" userId="167978f5-7f40-4909-85d5-d4149554ad4e" providerId="ADAL" clId="{C827556E-7181-4140-9D59-8A05511C85A1}" dt="2023-10-03T06:21:03.017" v="693" actId="207"/>
          <ac:spMkLst>
            <pc:docMk/>
            <pc:sldMk cId="735343885" sldId="1953"/>
            <ac:spMk id="7" creationId="{8489CC0C-6FCF-6C11-CEFB-B7332A77BE92}"/>
          </ac:spMkLst>
        </pc:spChg>
        <pc:spChg chg="mod">
          <ac:chgData name="Yoel Kortick" userId="167978f5-7f40-4909-85d5-d4149554ad4e" providerId="ADAL" clId="{C827556E-7181-4140-9D59-8A05511C85A1}" dt="2023-10-03T06:20:30.656" v="594" actId="14100"/>
          <ac:spMkLst>
            <pc:docMk/>
            <pc:sldMk cId="735343885" sldId="1953"/>
            <ac:spMk id="9" creationId="{2D72A5BD-91E7-32C7-A765-F35660B9AF50}"/>
          </ac:spMkLst>
        </pc:spChg>
        <pc:picChg chg="del">
          <ac:chgData name="Yoel Kortick" userId="167978f5-7f40-4909-85d5-d4149554ad4e" providerId="ADAL" clId="{C827556E-7181-4140-9D59-8A05511C85A1}" dt="2023-10-03T06:20:03.016" v="577" actId="478"/>
          <ac:picMkLst>
            <pc:docMk/>
            <pc:sldMk cId="735343885" sldId="1953"/>
            <ac:picMk id="4" creationId="{96A6810D-B45D-BA5A-6BDD-5385E3AD4C65}"/>
          </ac:picMkLst>
        </pc:picChg>
        <pc:picChg chg="add mod ord">
          <ac:chgData name="Yoel Kortick" userId="167978f5-7f40-4909-85d5-d4149554ad4e" providerId="ADAL" clId="{C827556E-7181-4140-9D59-8A05511C85A1}" dt="2023-10-03T06:20:33.059" v="595" actId="167"/>
          <ac:picMkLst>
            <pc:docMk/>
            <pc:sldMk cId="735343885" sldId="1953"/>
            <ac:picMk id="5" creationId="{F83F8DFC-8963-573B-3B55-C14642509789}"/>
          </ac:picMkLst>
        </pc:picChg>
      </pc:sldChg>
      <pc:sldChg chg="addSp delSp modSp mod">
        <pc:chgData name="Yoel Kortick" userId="167978f5-7f40-4909-85d5-d4149554ad4e" providerId="ADAL" clId="{C827556E-7181-4140-9D59-8A05511C85A1}" dt="2023-10-03T06:23:26.738" v="912" actId="208"/>
        <pc:sldMkLst>
          <pc:docMk/>
          <pc:sldMk cId="3219667516" sldId="1954"/>
        </pc:sldMkLst>
        <pc:spChg chg="mod">
          <ac:chgData name="Yoel Kortick" userId="167978f5-7f40-4909-85d5-d4149554ad4e" providerId="ADAL" clId="{C827556E-7181-4140-9D59-8A05511C85A1}" dt="2023-10-03T06:22:56.952" v="774" actId="14100"/>
          <ac:spMkLst>
            <pc:docMk/>
            <pc:sldMk cId="3219667516" sldId="1954"/>
            <ac:spMk id="2" creationId="{FB4AF1F4-F214-D73E-7189-0E6BC1DEDF16}"/>
          </ac:spMkLst>
        </pc:spChg>
        <pc:spChg chg="mod">
          <ac:chgData name="Yoel Kortick" userId="167978f5-7f40-4909-85d5-d4149554ad4e" providerId="ADAL" clId="{C827556E-7181-4140-9D59-8A05511C85A1}" dt="2023-10-03T06:22:08.088" v="765" actId="14100"/>
          <ac:spMkLst>
            <pc:docMk/>
            <pc:sldMk cId="3219667516" sldId="1954"/>
            <ac:spMk id="4" creationId="{76BE7AB8-528A-4254-8CB2-E61AC68FA88F}"/>
          </ac:spMkLst>
        </pc:spChg>
        <pc:spChg chg="add mod">
          <ac:chgData name="Yoel Kortick" userId="167978f5-7f40-4909-85d5-d4149554ad4e" providerId="ADAL" clId="{C827556E-7181-4140-9D59-8A05511C85A1}" dt="2023-10-03T06:23:11.858" v="880" actId="1038"/>
          <ac:spMkLst>
            <pc:docMk/>
            <pc:sldMk cId="3219667516" sldId="1954"/>
            <ac:spMk id="8" creationId="{60A5BC44-254C-1D5A-355E-414914DEF925}"/>
          </ac:spMkLst>
        </pc:spChg>
        <pc:spChg chg="add mod">
          <ac:chgData name="Yoel Kortick" userId="167978f5-7f40-4909-85d5-d4149554ad4e" providerId="ADAL" clId="{C827556E-7181-4140-9D59-8A05511C85A1}" dt="2023-10-03T06:23:23.925" v="911" actId="1036"/>
          <ac:spMkLst>
            <pc:docMk/>
            <pc:sldMk cId="3219667516" sldId="1954"/>
            <ac:spMk id="9" creationId="{6BB23804-E14A-2484-74F4-5F0A57A981D2}"/>
          </ac:spMkLst>
        </pc:spChg>
        <pc:picChg chg="add mod ord">
          <ac:chgData name="Yoel Kortick" userId="167978f5-7f40-4909-85d5-d4149554ad4e" providerId="ADAL" clId="{C827556E-7181-4140-9D59-8A05511C85A1}" dt="2023-10-03T06:23:26.738" v="912" actId="208"/>
          <ac:picMkLst>
            <pc:docMk/>
            <pc:sldMk cId="3219667516" sldId="1954"/>
            <ac:picMk id="6" creationId="{A8437249-CA5F-DB83-FB6D-E9B1648E89B7}"/>
          </ac:picMkLst>
        </pc:picChg>
        <pc:picChg chg="del">
          <ac:chgData name="Yoel Kortick" userId="167978f5-7f40-4909-85d5-d4149554ad4e" providerId="ADAL" clId="{C827556E-7181-4140-9D59-8A05511C85A1}" dt="2023-10-03T06:22:09.749" v="766" actId="478"/>
          <ac:picMkLst>
            <pc:docMk/>
            <pc:sldMk cId="3219667516" sldId="1954"/>
            <ac:picMk id="7" creationId="{39A8044D-BB4A-A85E-55D7-EB4830FCA110}"/>
          </ac:picMkLst>
        </pc:picChg>
      </pc:sldChg>
      <pc:sldChg chg="modSp mod">
        <pc:chgData name="Yoel Kortick" userId="167978f5-7f40-4909-85d5-d4149554ad4e" providerId="ADAL" clId="{C827556E-7181-4140-9D59-8A05511C85A1}" dt="2023-10-03T06:42:27.083" v="1185" actId="20577"/>
        <pc:sldMkLst>
          <pc:docMk/>
          <pc:sldMk cId="1441161147" sldId="1955"/>
        </pc:sldMkLst>
        <pc:spChg chg="mod">
          <ac:chgData name="Yoel Kortick" userId="167978f5-7f40-4909-85d5-d4149554ad4e" providerId="ADAL" clId="{C827556E-7181-4140-9D59-8A05511C85A1}" dt="2023-10-03T06:42:27.083" v="1185" actId="20577"/>
          <ac:spMkLst>
            <pc:docMk/>
            <pc:sldMk cId="1441161147" sldId="1955"/>
            <ac:spMk id="4" creationId="{76BE7AB8-528A-4254-8CB2-E61AC68FA88F}"/>
          </ac:spMkLst>
        </pc:spChg>
      </pc:sldChg>
      <pc:sldChg chg="addSp delSp modSp mod">
        <pc:chgData name="Yoel Kortick" userId="167978f5-7f40-4909-85d5-d4149554ad4e" providerId="ADAL" clId="{C827556E-7181-4140-9D59-8A05511C85A1}" dt="2023-10-03T06:43:20.848" v="1208" actId="208"/>
        <pc:sldMkLst>
          <pc:docMk/>
          <pc:sldMk cId="935350455" sldId="1956"/>
        </pc:sldMkLst>
        <pc:spChg chg="mod">
          <ac:chgData name="Yoel Kortick" userId="167978f5-7f40-4909-85d5-d4149554ad4e" providerId="ADAL" clId="{C827556E-7181-4140-9D59-8A05511C85A1}" dt="2023-10-03T06:42:45.368" v="1189" actId="14100"/>
          <ac:spMkLst>
            <pc:docMk/>
            <pc:sldMk cId="935350455" sldId="1956"/>
            <ac:spMk id="4" creationId="{76BE7AB8-528A-4254-8CB2-E61AC68FA88F}"/>
          </ac:spMkLst>
        </pc:spChg>
        <pc:spChg chg="mod">
          <ac:chgData name="Yoel Kortick" userId="167978f5-7f40-4909-85d5-d4149554ad4e" providerId="ADAL" clId="{C827556E-7181-4140-9D59-8A05511C85A1}" dt="2023-10-03T06:43:02.419" v="1202" actId="1037"/>
          <ac:spMkLst>
            <pc:docMk/>
            <pc:sldMk cId="935350455" sldId="1956"/>
            <ac:spMk id="6" creationId="{620F193F-1687-FCEE-7836-62ED2893782C}"/>
          </ac:spMkLst>
        </pc:spChg>
        <pc:spChg chg="mod">
          <ac:chgData name="Yoel Kortick" userId="167978f5-7f40-4909-85d5-d4149554ad4e" providerId="ADAL" clId="{C827556E-7181-4140-9D59-8A05511C85A1}" dt="2023-10-03T06:43:13.633" v="1205" actId="14100"/>
          <ac:spMkLst>
            <pc:docMk/>
            <pc:sldMk cId="935350455" sldId="1956"/>
            <ac:spMk id="7" creationId="{6A8279AE-4F7C-B39C-2026-ACE11BB45FC3}"/>
          </ac:spMkLst>
        </pc:spChg>
        <pc:picChg chg="del">
          <ac:chgData name="Yoel Kortick" userId="167978f5-7f40-4909-85d5-d4149554ad4e" providerId="ADAL" clId="{C827556E-7181-4140-9D59-8A05511C85A1}" dt="2023-10-03T06:42:02.997" v="1168" actId="478"/>
          <ac:picMkLst>
            <pc:docMk/>
            <pc:sldMk cId="935350455" sldId="1956"/>
            <ac:picMk id="5" creationId="{15CDBD62-319D-7F60-9CC4-1702B3601A1E}"/>
          </ac:picMkLst>
        </pc:picChg>
        <pc:picChg chg="add mod ord">
          <ac:chgData name="Yoel Kortick" userId="167978f5-7f40-4909-85d5-d4149554ad4e" providerId="ADAL" clId="{C827556E-7181-4140-9D59-8A05511C85A1}" dt="2023-10-03T06:43:20.848" v="1208" actId="208"/>
          <ac:picMkLst>
            <pc:docMk/>
            <pc:sldMk cId="935350455" sldId="1956"/>
            <ac:picMk id="11" creationId="{9F25991D-DF9E-D521-ADE7-7CCDD3FD2B6B}"/>
          </ac:picMkLst>
        </pc:picChg>
        <pc:cxnChg chg="mod">
          <ac:chgData name="Yoel Kortick" userId="167978f5-7f40-4909-85d5-d4149554ad4e" providerId="ADAL" clId="{C827556E-7181-4140-9D59-8A05511C85A1}" dt="2023-10-03T06:43:18.127" v="1207" actId="14100"/>
          <ac:cxnSpMkLst>
            <pc:docMk/>
            <pc:sldMk cId="935350455" sldId="1956"/>
            <ac:cxnSpMk id="9" creationId="{40AC6E6C-76C7-20B8-7455-B095ABCDEA0A}"/>
          </ac:cxnSpMkLst>
        </pc:cxnChg>
        <pc:cxnChg chg="mod">
          <ac:chgData name="Yoel Kortick" userId="167978f5-7f40-4909-85d5-d4149554ad4e" providerId="ADAL" clId="{C827556E-7181-4140-9D59-8A05511C85A1}" dt="2023-10-03T06:43:07.368" v="1203" actId="14100"/>
          <ac:cxnSpMkLst>
            <pc:docMk/>
            <pc:sldMk cId="935350455" sldId="1956"/>
            <ac:cxnSpMk id="10" creationId="{8B9A68D5-A781-C379-59E3-F0F105CFA0B2}"/>
          </ac:cxnSpMkLst>
        </pc:cxnChg>
      </pc:sldChg>
      <pc:sldChg chg="addSp delSp modSp mod">
        <pc:chgData name="Yoel Kortick" userId="167978f5-7f40-4909-85d5-d4149554ad4e" providerId="ADAL" clId="{C827556E-7181-4140-9D59-8A05511C85A1}" dt="2023-10-03T06:44:21.543" v="1217" actId="208"/>
        <pc:sldMkLst>
          <pc:docMk/>
          <pc:sldMk cId="199521303" sldId="1957"/>
        </pc:sldMkLst>
        <pc:spChg chg="mod">
          <ac:chgData name="Yoel Kortick" userId="167978f5-7f40-4909-85d5-d4149554ad4e" providerId="ADAL" clId="{C827556E-7181-4140-9D59-8A05511C85A1}" dt="2023-10-03T06:44:16.418" v="1215" actId="14100"/>
          <ac:spMkLst>
            <pc:docMk/>
            <pc:sldMk cId="199521303" sldId="1957"/>
            <ac:spMk id="6" creationId="{620F193F-1687-FCEE-7836-62ED2893782C}"/>
          </ac:spMkLst>
        </pc:spChg>
        <pc:picChg chg="add mod ord">
          <ac:chgData name="Yoel Kortick" userId="167978f5-7f40-4909-85d5-d4149554ad4e" providerId="ADAL" clId="{C827556E-7181-4140-9D59-8A05511C85A1}" dt="2023-10-03T06:44:21.543" v="1217" actId="208"/>
          <ac:picMkLst>
            <pc:docMk/>
            <pc:sldMk cId="199521303" sldId="1957"/>
            <ac:picMk id="5" creationId="{A76BE750-69DF-F40F-44C7-804884F19A66}"/>
          </ac:picMkLst>
        </pc:picChg>
        <pc:picChg chg="del">
          <ac:chgData name="Yoel Kortick" userId="167978f5-7f40-4909-85d5-d4149554ad4e" providerId="ADAL" clId="{C827556E-7181-4140-9D59-8A05511C85A1}" dt="2023-10-03T06:43:59.218" v="1209" actId="478"/>
          <ac:picMkLst>
            <pc:docMk/>
            <pc:sldMk cId="199521303" sldId="1957"/>
            <ac:picMk id="9" creationId="{2363418C-AD6C-80CE-28AD-7C14493CB116}"/>
          </ac:picMkLst>
        </pc:picChg>
        <pc:cxnChg chg="mod">
          <ac:chgData name="Yoel Kortick" userId="167978f5-7f40-4909-85d5-d4149554ad4e" providerId="ADAL" clId="{C827556E-7181-4140-9D59-8A05511C85A1}" dt="2023-10-03T06:44:19.666" v="1216" actId="14100"/>
          <ac:cxnSpMkLst>
            <pc:docMk/>
            <pc:sldMk cId="199521303" sldId="1957"/>
            <ac:cxnSpMk id="10" creationId="{8B9A68D5-A781-C379-59E3-F0F105CFA0B2}"/>
          </ac:cxnSpMkLst>
        </pc:cxnChg>
      </pc:sldChg>
      <pc:sldChg chg="delSp modSp add mod delAnim">
        <pc:chgData name="Yoel Kortick" userId="167978f5-7f40-4909-85d5-d4149554ad4e" providerId="ADAL" clId="{C827556E-7181-4140-9D59-8A05511C85A1}" dt="2023-10-03T06:23:47.333" v="913" actId="14100"/>
        <pc:sldMkLst>
          <pc:docMk/>
          <pc:sldMk cId="3983319847" sldId="4619"/>
        </pc:sldMkLst>
        <pc:spChg chg="mod">
          <ac:chgData name="Yoel Kortick" userId="167978f5-7f40-4909-85d5-d4149554ad4e" providerId="ADAL" clId="{C827556E-7181-4140-9D59-8A05511C85A1}" dt="2023-10-03T06:23:47.333" v="913" actId="14100"/>
          <ac:spMkLst>
            <pc:docMk/>
            <pc:sldMk cId="3983319847" sldId="4619"/>
            <ac:spMk id="63" creationId="{2818E309-CE24-45E0-8F37-EFD6121F7540}"/>
          </ac:spMkLst>
        </pc:spChg>
        <pc:spChg chg="mod">
          <ac:chgData name="Yoel Kortick" userId="167978f5-7f40-4909-85d5-d4149554ad4e" providerId="ADAL" clId="{C827556E-7181-4140-9D59-8A05511C85A1}" dt="2023-10-02T14:47:51.014" v="0"/>
          <ac:spMkLst>
            <pc:docMk/>
            <pc:sldMk cId="3983319847" sldId="4619"/>
            <ac:spMk id="161" creationId="{C997373C-E1C7-44CA-9AEA-B64DD1A1829C}"/>
          </ac:spMkLst>
        </pc:spChg>
        <pc:spChg chg="del">
          <ac:chgData name="Yoel Kortick" userId="167978f5-7f40-4909-85d5-d4149554ad4e" providerId="ADAL" clId="{C827556E-7181-4140-9D59-8A05511C85A1}" dt="2023-10-02T14:49:10.818" v="8" actId="478"/>
          <ac:spMkLst>
            <pc:docMk/>
            <pc:sldMk cId="3983319847" sldId="4619"/>
            <ac:spMk id="162" creationId="{0E601C57-5DCF-4C55-8C4C-D84F9767BD81}"/>
          </ac:spMkLst>
        </pc:spChg>
      </pc:sldChg>
      <pc:sldChg chg="addSp delSp modSp add mod">
        <pc:chgData name="Yoel Kortick" userId="167978f5-7f40-4909-85d5-d4149554ad4e" providerId="ADAL" clId="{C827556E-7181-4140-9D59-8A05511C85A1}" dt="2023-10-02T14:48:25.156" v="6" actId="14100"/>
        <pc:sldMkLst>
          <pc:docMk/>
          <pc:sldMk cId="2782290815" sldId="4622"/>
        </pc:sldMkLst>
        <pc:spChg chg="add del mod">
          <ac:chgData name="Yoel Kortick" userId="167978f5-7f40-4909-85d5-d4149554ad4e" providerId="ADAL" clId="{C827556E-7181-4140-9D59-8A05511C85A1}" dt="2023-10-02T14:48:10.822" v="3" actId="478"/>
          <ac:spMkLst>
            <pc:docMk/>
            <pc:sldMk cId="2782290815" sldId="4622"/>
            <ac:spMk id="3" creationId="{6087727D-3169-26BE-5F2D-397E954AF057}"/>
          </ac:spMkLst>
        </pc:spChg>
        <pc:spChg chg="add mod">
          <ac:chgData name="Yoel Kortick" userId="167978f5-7f40-4909-85d5-d4149554ad4e" providerId="ADAL" clId="{C827556E-7181-4140-9D59-8A05511C85A1}" dt="2023-10-02T14:48:11.738" v="4"/>
          <ac:spMkLst>
            <pc:docMk/>
            <pc:sldMk cId="2782290815" sldId="4622"/>
            <ac:spMk id="4" creationId="{21697F39-AB09-0F03-A823-00065C7E135D}"/>
          </ac:spMkLst>
        </pc:spChg>
        <pc:spChg chg="mod">
          <ac:chgData name="Yoel Kortick" userId="167978f5-7f40-4909-85d5-d4149554ad4e" providerId="ADAL" clId="{C827556E-7181-4140-9D59-8A05511C85A1}" dt="2023-10-02T14:48:25.156" v="6" actId="14100"/>
          <ac:spMkLst>
            <pc:docMk/>
            <pc:sldMk cId="2782290815" sldId="4622"/>
            <ac:spMk id="5" creationId="{FF8C144D-8324-4169-A0CD-3C427B16D1BA}"/>
          </ac:spMkLst>
        </pc:spChg>
        <pc:spChg chg="del">
          <ac:chgData name="Yoel Kortick" userId="167978f5-7f40-4909-85d5-d4149554ad4e" providerId="ADAL" clId="{C827556E-7181-4140-9D59-8A05511C85A1}" dt="2023-10-02T14:48:08.143" v="2" actId="478"/>
          <ac:spMkLst>
            <pc:docMk/>
            <pc:sldMk cId="2782290815" sldId="4622"/>
            <ac:spMk id="6" creationId="{77303539-D005-4366-BC54-8CA69FAEF93F}"/>
          </ac:spMkLst>
        </pc:spChg>
        <pc:picChg chg="del">
          <ac:chgData name="Yoel Kortick" userId="167978f5-7f40-4909-85d5-d4149554ad4e" providerId="ADAL" clId="{C827556E-7181-4140-9D59-8A05511C85A1}" dt="2023-10-02T14:47:54.418" v="1" actId="478"/>
          <ac:picMkLst>
            <pc:docMk/>
            <pc:sldMk cId="2782290815" sldId="4622"/>
            <ac:picMk id="7" creationId="{BEBCF7EB-DCA6-4A69-A00A-1CEB67D14D1D}"/>
          </ac:picMkLst>
        </pc:picChg>
      </pc:sldChg>
      <pc:sldChg chg="addSp delSp modSp add mod">
        <pc:chgData name="Yoel Kortick" userId="167978f5-7f40-4909-85d5-d4149554ad4e" providerId="ADAL" clId="{C827556E-7181-4140-9D59-8A05511C85A1}" dt="2023-10-03T06:03:02.173" v="291" actId="208"/>
        <pc:sldMkLst>
          <pc:docMk/>
          <pc:sldMk cId="147644188" sldId="4623"/>
        </pc:sldMkLst>
        <pc:spChg chg="mod">
          <ac:chgData name="Yoel Kortick" userId="167978f5-7f40-4909-85d5-d4149554ad4e" providerId="ADAL" clId="{C827556E-7181-4140-9D59-8A05511C85A1}" dt="2023-10-03T06:02:31.692" v="277" actId="1076"/>
          <ac:spMkLst>
            <pc:docMk/>
            <pc:sldMk cId="147644188" sldId="4623"/>
            <ac:spMk id="4" creationId="{76BE7AB8-528A-4254-8CB2-E61AC68FA88F}"/>
          </ac:spMkLst>
        </pc:spChg>
        <pc:spChg chg="add mod">
          <ac:chgData name="Yoel Kortick" userId="167978f5-7f40-4909-85d5-d4149554ad4e" providerId="ADAL" clId="{C827556E-7181-4140-9D59-8A05511C85A1}" dt="2023-10-03T06:03:00.020" v="290" actId="14100"/>
          <ac:spMkLst>
            <pc:docMk/>
            <pc:sldMk cId="147644188" sldId="4623"/>
            <ac:spMk id="7" creationId="{37E007E0-9C90-652B-EC8A-281A6E52A87F}"/>
          </ac:spMkLst>
        </pc:spChg>
        <pc:spChg chg="mod">
          <ac:chgData name="Yoel Kortick" userId="167978f5-7f40-4909-85d5-d4149554ad4e" providerId="ADAL" clId="{C827556E-7181-4140-9D59-8A05511C85A1}" dt="2023-10-03T06:02:45.418" v="281" actId="14100"/>
          <ac:spMkLst>
            <pc:docMk/>
            <pc:sldMk cId="147644188" sldId="4623"/>
            <ac:spMk id="8" creationId="{869DF057-C640-5442-2D93-6C27F9504637}"/>
          </ac:spMkLst>
        </pc:spChg>
        <pc:spChg chg="del">
          <ac:chgData name="Yoel Kortick" userId="167978f5-7f40-4909-85d5-d4149554ad4e" providerId="ADAL" clId="{C827556E-7181-4140-9D59-8A05511C85A1}" dt="2023-10-03T06:02:17.839" v="272" actId="478"/>
          <ac:spMkLst>
            <pc:docMk/>
            <pc:sldMk cId="147644188" sldId="4623"/>
            <ac:spMk id="11" creationId="{68B0ED08-4409-9CA8-2A22-BBB206E0F15F}"/>
          </ac:spMkLst>
        </pc:spChg>
        <pc:spChg chg="del">
          <ac:chgData name="Yoel Kortick" userId="167978f5-7f40-4909-85d5-d4149554ad4e" providerId="ADAL" clId="{C827556E-7181-4140-9D59-8A05511C85A1}" dt="2023-10-03T06:02:20.246" v="273" actId="478"/>
          <ac:spMkLst>
            <pc:docMk/>
            <pc:sldMk cId="147644188" sldId="4623"/>
            <ac:spMk id="12" creationId="{EECB2DFF-D59D-4B18-1F95-0146F441E60C}"/>
          </ac:spMkLst>
        </pc:spChg>
        <pc:picChg chg="del">
          <ac:chgData name="Yoel Kortick" userId="167978f5-7f40-4909-85d5-d4149554ad4e" providerId="ADAL" clId="{C827556E-7181-4140-9D59-8A05511C85A1}" dt="2023-10-03T06:02:21.359" v="274" actId="478"/>
          <ac:picMkLst>
            <pc:docMk/>
            <pc:sldMk cId="147644188" sldId="4623"/>
            <ac:picMk id="5" creationId="{4EF9DA64-B93E-D8AA-2A10-6016DCCEC522}"/>
          </ac:picMkLst>
        </pc:picChg>
        <pc:picChg chg="add mod ord">
          <ac:chgData name="Yoel Kortick" userId="167978f5-7f40-4909-85d5-d4149554ad4e" providerId="ADAL" clId="{C827556E-7181-4140-9D59-8A05511C85A1}" dt="2023-10-03T06:03:02.173" v="291" actId="208"/>
          <ac:picMkLst>
            <pc:docMk/>
            <pc:sldMk cId="147644188" sldId="4623"/>
            <ac:picMk id="6" creationId="{69AA5410-AA9B-DA99-63C0-FAF6DF821BF9}"/>
          </ac:picMkLst>
        </pc:picChg>
        <pc:picChg chg="del">
          <ac:chgData name="Yoel Kortick" userId="167978f5-7f40-4909-85d5-d4149554ad4e" providerId="ADAL" clId="{C827556E-7181-4140-9D59-8A05511C85A1}" dt="2023-10-03T06:02:16.596" v="271" actId="478"/>
          <ac:picMkLst>
            <pc:docMk/>
            <pc:sldMk cId="147644188" sldId="4623"/>
            <ac:picMk id="10" creationId="{6BE724F6-E1BC-74C2-6322-B8FCCA263BE6}"/>
          </ac:picMkLst>
        </pc:picChg>
      </pc:sldChg>
      <pc:sldChg chg="addSp delSp modSp add mod">
        <pc:chgData name="Yoel Kortick" userId="167978f5-7f40-4909-85d5-d4149554ad4e" providerId="ADAL" clId="{C827556E-7181-4140-9D59-8A05511C85A1}" dt="2023-10-03T06:40:54.409" v="1147" actId="167"/>
        <pc:sldMkLst>
          <pc:docMk/>
          <pc:sldMk cId="3861336339" sldId="4624"/>
        </pc:sldMkLst>
        <pc:spChg chg="mod">
          <ac:chgData name="Yoel Kortick" userId="167978f5-7f40-4909-85d5-d4149554ad4e" providerId="ADAL" clId="{C827556E-7181-4140-9D59-8A05511C85A1}" dt="2023-10-03T06:39:06.017" v="1042" actId="14100"/>
          <ac:spMkLst>
            <pc:docMk/>
            <pc:sldMk cId="3861336339" sldId="4624"/>
            <ac:spMk id="4" creationId="{76BE7AB8-528A-4254-8CB2-E61AC68FA88F}"/>
          </ac:spMkLst>
        </pc:spChg>
        <pc:spChg chg="add mod">
          <ac:chgData name="Yoel Kortick" userId="167978f5-7f40-4909-85d5-d4149554ad4e" providerId="ADAL" clId="{C827556E-7181-4140-9D59-8A05511C85A1}" dt="2023-10-03T06:40:40.090" v="1133" actId="1035"/>
          <ac:spMkLst>
            <pc:docMk/>
            <pc:sldMk cId="3861336339" sldId="4624"/>
            <ac:spMk id="6" creationId="{13342C0A-E4BE-C27B-3983-474CD358FEED}"/>
          </ac:spMkLst>
        </pc:spChg>
        <pc:spChg chg="add mod">
          <ac:chgData name="Yoel Kortick" userId="167978f5-7f40-4909-85d5-d4149554ad4e" providerId="ADAL" clId="{C827556E-7181-4140-9D59-8A05511C85A1}" dt="2023-10-03T06:40:51.795" v="1146" actId="1038"/>
          <ac:spMkLst>
            <pc:docMk/>
            <pc:sldMk cId="3861336339" sldId="4624"/>
            <ac:spMk id="7" creationId="{E1CF5C7F-4663-3E56-90CB-37133374B240}"/>
          </ac:spMkLst>
        </pc:spChg>
        <pc:picChg chg="add del mod">
          <ac:chgData name="Yoel Kortick" userId="167978f5-7f40-4909-85d5-d4149554ad4e" providerId="ADAL" clId="{C827556E-7181-4140-9D59-8A05511C85A1}" dt="2023-10-03T06:40:22.154" v="1105" actId="478"/>
          <ac:picMkLst>
            <pc:docMk/>
            <pc:sldMk cId="3861336339" sldId="4624"/>
            <ac:picMk id="5" creationId="{C7674EBB-A94C-91D8-F72A-B3E1183AEADB}"/>
          </ac:picMkLst>
        </pc:picChg>
        <pc:picChg chg="add mod ord">
          <ac:chgData name="Yoel Kortick" userId="167978f5-7f40-4909-85d5-d4149554ad4e" providerId="ADAL" clId="{C827556E-7181-4140-9D59-8A05511C85A1}" dt="2023-10-03T06:40:54.409" v="1147" actId="167"/>
          <ac:picMkLst>
            <pc:docMk/>
            <pc:sldMk cId="3861336339" sldId="4624"/>
            <ac:picMk id="9" creationId="{EFBBFF31-2272-92CE-0841-7D374F55B95B}"/>
          </ac:picMkLst>
        </pc:picChg>
      </pc:sldChg>
      <pc:sldChg chg="addSp delSp modSp add mod">
        <pc:chgData name="Yoel Kortick" userId="167978f5-7f40-4909-85d5-d4149554ad4e" providerId="ADAL" clId="{C827556E-7181-4140-9D59-8A05511C85A1}" dt="2023-10-03T07:28:11.768" v="1701" actId="208"/>
        <pc:sldMkLst>
          <pc:docMk/>
          <pc:sldMk cId="3312942274" sldId="4625"/>
        </pc:sldMkLst>
        <pc:spChg chg="add mod">
          <ac:chgData name="Yoel Kortick" userId="167978f5-7f40-4909-85d5-d4149554ad4e" providerId="ADAL" clId="{C827556E-7181-4140-9D59-8A05511C85A1}" dt="2023-10-03T07:28:05.667" v="1698" actId="1038"/>
          <ac:spMkLst>
            <pc:docMk/>
            <pc:sldMk cId="3312942274" sldId="4625"/>
            <ac:spMk id="5" creationId="{2C2882F0-B4A4-F934-1428-6BDD9CEF054C}"/>
          </ac:spMkLst>
        </pc:spChg>
        <pc:spChg chg="mod">
          <ac:chgData name="Yoel Kortick" userId="167978f5-7f40-4909-85d5-d4149554ad4e" providerId="ADAL" clId="{C827556E-7181-4140-9D59-8A05511C85A1}" dt="2023-10-03T07:27:56.838" v="1693" actId="14100"/>
          <ac:spMkLst>
            <pc:docMk/>
            <pc:sldMk cId="3312942274" sldId="4625"/>
            <ac:spMk id="6" creationId="{D139791A-D1A5-47F3-BC26-0867F30CCC69}"/>
          </ac:spMkLst>
        </pc:spChg>
        <pc:spChg chg="add mod">
          <ac:chgData name="Yoel Kortick" userId="167978f5-7f40-4909-85d5-d4149554ad4e" providerId="ADAL" clId="{C827556E-7181-4140-9D59-8A05511C85A1}" dt="2023-10-03T07:28:09.911" v="1700" actId="14100"/>
          <ac:spMkLst>
            <pc:docMk/>
            <pc:sldMk cId="3312942274" sldId="4625"/>
            <ac:spMk id="7" creationId="{27D9248B-EB43-D81B-7DDD-CBC3D8DDAC45}"/>
          </ac:spMkLst>
        </pc:spChg>
        <pc:picChg chg="add mod ord">
          <ac:chgData name="Yoel Kortick" userId="167978f5-7f40-4909-85d5-d4149554ad4e" providerId="ADAL" clId="{C827556E-7181-4140-9D59-8A05511C85A1}" dt="2023-10-03T07:28:11.768" v="1701" actId="208"/>
          <ac:picMkLst>
            <pc:docMk/>
            <pc:sldMk cId="3312942274" sldId="4625"/>
            <ac:picMk id="3" creationId="{3F0C900F-4131-D68B-790F-9D31C7943FE9}"/>
          </ac:picMkLst>
        </pc:picChg>
        <pc:picChg chg="del">
          <ac:chgData name="Yoel Kortick" userId="167978f5-7f40-4909-85d5-d4149554ad4e" providerId="ADAL" clId="{C827556E-7181-4140-9D59-8A05511C85A1}" dt="2023-10-03T07:27:47.511" v="1689" actId="478"/>
          <ac:picMkLst>
            <pc:docMk/>
            <pc:sldMk cId="3312942274" sldId="4625"/>
            <ac:picMk id="8" creationId="{09882AFD-CF09-B9F0-A70C-FB1CA7420F17}"/>
          </ac:picMkLst>
        </pc:picChg>
      </pc:sldChg>
      <pc:sldChg chg="addSp delSp modSp add mod">
        <pc:chgData name="Yoel Kortick" userId="167978f5-7f40-4909-85d5-d4149554ad4e" providerId="ADAL" clId="{C827556E-7181-4140-9D59-8A05511C85A1}" dt="2023-10-03T07:51:54.137" v="1812" actId="1076"/>
        <pc:sldMkLst>
          <pc:docMk/>
          <pc:sldMk cId="2730818910" sldId="4626"/>
        </pc:sldMkLst>
        <pc:spChg chg="add del mod">
          <ac:chgData name="Yoel Kortick" userId="167978f5-7f40-4909-85d5-d4149554ad4e" providerId="ADAL" clId="{C827556E-7181-4140-9D59-8A05511C85A1}" dt="2023-10-03T07:49:40.173" v="1785" actId="478"/>
          <ac:spMkLst>
            <pc:docMk/>
            <pc:sldMk cId="2730818910" sldId="4626"/>
            <ac:spMk id="3" creationId="{8480D5E6-6232-3C2E-721F-58782634D2C9}"/>
          </ac:spMkLst>
        </pc:spChg>
        <pc:spChg chg="del">
          <ac:chgData name="Yoel Kortick" userId="167978f5-7f40-4909-85d5-d4149554ad4e" providerId="ADAL" clId="{C827556E-7181-4140-9D59-8A05511C85A1}" dt="2023-10-03T07:49:37.744" v="1784" actId="478"/>
          <ac:spMkLst>
            <pc:docMk/>
            <pc:sldMk cId="2730818910" sldId="4626"/>
            <ac:spMk id="4" creationId="{76BE7AB8-528A-4254-8CB2-E61AC68FA88F}"/>
          </ac:spMkLst>
        </pc:spChg>
        <pc:spChg chg="mod">
          <ac:chgData name="Yoel Kortick" userId="167978f5-7f40-4909-85d5-d4149554ad4e" providerId="ADAL" clId="{C827556E-7181-4140-9D59-8A05511C85A1}" dt="2023-10-03T07:51:54.137" v="1812" actId="1076"/>
          <ac:spMkLst>
            <pc:docMk/>
            <pc:sldMk cId="2730818910" sldId="4626"/>
            <ac:spMk id="9" creationId="{83E11AAF-BA61-1237-0773-7429C3597E7E}"/>
          </ac:spMkLst>
        </pc:spChg>
        <pc:spChg chg="add mod">
          <ac:chgData name="Yoel Kortick" userId="167978f5-7f40-4909-85d5-d4149554ad4e" providerId="ADAL" clId="{C827556E-7181-4140-9D59-8A05511C85A1}" dt="2023-10-03T07:50:57.310" v="1805" actId="1038"/>
          <ac:spMkLst>
            <pc:docMk/>
            <pc:sldMk cId="2730818910" sldId="4626"/>
            <ac:spMk id="11" creationId="{BCE69A83-B964-1CB8-39C1-D9C7D20B54F8}"/>
          </ac:spMkLst>
        </pc:spChg>
        <pc:picChg chg="del">
          <ac:chgData name="Yoel Kortick" userId="167978f5-7f40-4909-85d5-d4149554ad4e" providerId="ADAL" clId="{C827556E-7181-4140-9D59-8A05511C85A1}" dt="2023-10-03T07:51:41.242" v="1806" actId="478"/>
          <ac:picMkLst>
            <pc:docMk/>
            <pc:sldMk cId="2730818910" sldId="4626"/>
            <ac:picMk id="5" creationId="{69FF774A-EF83-30AE-0438-D473AD461EE8}"/>
          </ac:picMkLst>
        </pc:picChg>
        <pc:picChg chg="add mod">
          <ac:chgData name="Yoel Kortick" userId="167978f5-7f40-4909-85d5-d4149554ad4e" providerId="ADAL" clId="{C827556E-7181-4140-9D59-8A05511C85A1}" dt="2023-10-03T07:49:45.208" v="1788" actId="208"/>
          <ac:picMkLst>
            <pc:docMk/>
            <pc:sldMk cId="2730818910" sldId="4626"/>
            <ac:picMk id="7" creationId="{F67D7830-306E-A996-36DF-EBDBEF1326E1}"/>
          </ac:picMkLst>
        </pc:picChg>
        <pc:picChg chg="add mod">
          <ac:chgData name="Yoel Kortick" userId="167978f5-7f40-4909-85d5-d4149554ad4e" providerId="ADAL" clId="{C827556E-7181-4140-9D59-8A05511C85A1}" dt="2023-10-03T07:50:45.747" v="1792" actId="208"/>
          <ac:picMkLst>
            <pc:docMk/>
            <pc:sldMk cId="2730818910" sldId="4626"/>
            <ac:picMk id="10" creationId="{3D15A3BD-8333-36BD-EDC4-254678951983}"/>
          </ac:picMkLst>
        </pc:picChg>
        <pc:picChg chg="add mod ord">
          <ac:chgData name="Yoel Kortick" userId="167978f5-7f40-4909-85d5-d4149554ad4e" providerId="ADAL" clId="{C827556E-7181-4140-9D59-8A05511C85A1}" dt="2023-10-03T07:51:49.884" v="1811" actId="167"/>
          <ac:picMkLst>
            <pc:docMk/>
            <pc:sldMk cId="2730818910" sldId="4626"/>
            <ac:picMk id="13" creationId="{B3163CA8-CD54-03FF-D931-6A0B1E6BA2E2}"/>
          </ac:picMkLst>
        </pc:picChg>
      </pc:sldChg>
      <pc:sldChg chg="addSp delSp modSp add mod">
        <pc:chgData name="Yoel Kortick" userId="167978f5-7f40-4909-85d5-d4149554ad4e" providerId="ADAL" clId="{C827556E-7181-4140-9D59-8A05511C85A1}" dt="2023-10-03T08:01:03.420" v="1965" actId="14100"/>
        <pc:sldMkLst>
          <pc:docMk/>
          <pc:sldMk cId="2438744617" sldId="4627"/>
        </pc:sldMkLst>
        <pc:spChg chg="add mod">
          <ac:chgData name="Yoel Kortick" userId="167978f5-7f40-4909-85d5-d4149554ad4e" providerId="ADAL" clId="{C827556E-7181-4140-9D59-8A05511C85A1}" dt="2023-10-03T08:01:03.420" v="1965" actId="14100"/>
          <ac:spMkLst>
            <pc:docMk/>
            <pc:sldMk cId="2438744617" sldId="4627"/>
            <ac:spMk id="4" creationId="{6132E5A8-B6FF-6860-C33E-3893F61358E6}"/>
          </ac:spMkLst>
        </pc:spChg>
        <pc:spChg chg="del">
          <ac:chgData name="Yoel Kortick" userId="167978f5-7f40-4909-85d5-d4149554ad4e" providerId="ADAL" clId="{C827556E-7181-4140-9D59-8A05511C85A1}" dt="2023-10-03T07:59:24.969" v="1814" actId="478"/>
          <ac:spMkLst>
            <pc:docMk/>
            <pc:sldMk cId="2438744617" sldId="4627"/>
            <ac:spMk id="9" creationId="{83E11AAF-BA61-1237-0773-7429C3597E7E}"/>
          </ac:spMkLst>
        </pc:spChg>
        <pc:spChg chg="del">
          <ac:chgData name="Yoel Kortick" userId="167978f5-7f40-4909-85d5-d4149554ad4e" providerId="ADAL" clId="{C827556E-7181-4140-9D59-8A05511C85A1}" dt="2023-10-03T07:59:24.969" v="1814" actId="478"/>
          <ac:spMkLst>
            <pc:docMk/>
            <pc:sldMk cId="2438744617" sldId="4627"/>
            <ac:spMk id="11" creationId="{BCE69A83-B964-1CB8-39C1-D9C7D20B54F8}"/>
          </ac:spMkLst>
        </pc:spChg>
        <pc:picChg chg="add mod">
          <ac:chgData name="Yoel Kortick" userId="167978f5-7f40-4909-85d5-d4149554ad4e" providerId="ADAL" clId="{C827556E-7181-4140-9D59-8A05511C85A1}" dt="2023-10-03T08:00:51.296" v="1958" actId="1036"/>
          <ac:picMkLst>
            <pc:docMk/>
            <pc:sldMk cId="2438744617" sldId="4627"/>
            <ac:picMk id="3" creationId="{ABD50084-5456-3214-FE86-875228A3BB8D}"/>
          </ac:picMkLst>
        </pc:picChg>
        <pc:picChg chg="del">
          <ac:chgData name="Yoel Kortick" userId="167978f5-7f40-4909-85d5-d4149554ad4e" providerId="ADAL" clId="{C827556E-7181-4140-9D59-8A05511C85A1}" dt="2023-10-03T07:59:28.460" v="1815" actId="478"/>
          <ac:picMkLst>
            <pc:docMk/>
            <pc:sldMk cId="2438744617" sldId="4627"/>
            <ac:picMk id="7" creationId="{F67D7830-306E-A996-36DF-EBDBEF1326E1}"/>
          </ac:picMkLst>
        </pc:picChg>
        <pc:picChg chg="del">
          <ac:chgData name="Yoel Kortick" userId="167978f5-7f40-4909-85d5-d4149554ad4e" providerId="ADAL" clId="{C827556E-7181-4140-9D59-8A05511C85A1}" dt="2023-10-03T07:59:28.460" v="1815" actId="478"/>
          <ac:picMkLst>
            <pc:docMk/>
            <pc:sldMk cId="2438744617" sldId="4627"/>
            <ac:picMk id="10" creationId="{3D15A3BD-8333-36BD-EDC4-254678951983}"/>
          </ac:picMkLst>
        </pc:picChg>
        <pc:picChg chg="del">
          <ac:chgData name="Yoel Kortick" userId="167978f5-7f40-4909-85d5-d4149554ad4e" providerId="ADAL" clId="{C827556E-7181-4140-9D59-8A05511C85A1}" dt="2023-10-03T07:59:24.969" v="1814" actId="478"/>
          <ac:picMkLst>
            <pc:docMk/>
            <pc:sldMk cId="2438744617" sldId="4627"/>
            <ac:picMk id="13" creationId="{B3163CA8-CD54-03FF-D931-6A0B1E6BA2E2}"/>
          </ac:picMkLst>
        </pc:picChg>
      </pc:sldChg>
      <pc:sldChg chg="addSp delSp modSp add mod">
        <pc:chgData name="Yoel Kortick" userId="167978f5-7f40-4909-85d5-d4149554ad4e" providerId="ADAL" clId="{C827556E-7181-4140-9D59-8A05511C85A1}" dt="2023-10-03T08:13:05.905" v="2506" actId="14100"/>
        <pc:sldMkLst>
          <pc:docMk/>
          <pc:sldMk cId="288929079" sldId="4628"/>
        </pc:sldMkLst>
        <pc:spChg chg="add del mod">
          <ac:chgData name="Yoel Kortick" userId="167978f5-7f40-4909-85d5-d4149554ad4e" providerId="ADAL" clId="{C827556E-7181-4140-9D59-8A05511C85A1}" dt="2023-10-03T08:08:29.081" v="2270" actId="478"/>
          <ac:spMkLst>
            <pc:docMk/>
            <pc:sldMk cId="288929079" sldId="4628"/>
            <ac:spMk id="3" creationId="{D9471FC0-95C4-B8D2-F93A-2A44080EF9CA}"/>
          </ac:spMkLst>
        </pc:spChg>
        <pc:spChg chg="del">
          <ac:chgData name="Yoel Kortick" userId="167978f5-7f40-4909-85d5-d4149554ad4e" providerId="ADAL" clId="{C827556E-7181-4140-9D59-8A05511C85A1}" dt="2023-10-03T08:08:27.616" v="2269" actId="478"/>
          <ac:spMkLst>
            <pc:docMk/>
            <pc:sldMk cId="288929079" sldId="4628"/>
            <ac:spMk id="4" creationId="{76BE7AB8-528A-4254-8CB2-E61AC68FA88F}"/>
          </ac:spMkLst>
        </pc:spChg>
        <pc:picChg chg="add del ord">
          <ac:chgData name="Yoel Kortick" userId="167978f5-7f40-4909-85d5-d4149554ad4e" providerId="ADAL" clId="{C827556E-7181-4140-9D59-8A05511C85A1}" dt="2023-10-03T08:11:40.709" v="2417" actId="478"/>
          <ac:picMkLst>
            <pc:docMk/>
            <pc:sldMk cId="288929079" sldId="4628"/>
            <ac:picMk id="14" creationId="{75CDE731-827F-19A9-FCE7-94E75F5B045C}"/>
          </ac:picMkLst>
        </pc:picChg>
        <pc:picChg chg="add del ord">
          <ac:chgData name="Yoel Kortick" userId="167978f5-7f40-4909-85d5-d4149554ad4e" providerId="ADAL" clId="{C827556E-7181-4140-9D59-8A05511C85A1}" dt="2023-10-03T08:12:17.916" v="2420" actId="478"/>
          <ac:picMkLst>
            <pc:docMk/>
            <pc:sldMk cId="288929079" sldId="4628"/>
            <ac:picMk id="23" creationId="{3D6A9494-EFB4-9182-D3F5-C0E57D8131E4}"/>
          </ac:picMkLst>
        </pc:picChg>
        <pc:picChg chg="add mod ord">
          <ac:chgData name="Yoel Kortick" userId="167978f5-7f40-4909-85d5-d4149554ad4e" providerId="ADAL" clId="{C827556E-7181-4140-9D59-8A05511C85A1}" dt="2023-10-03T08:12:46.064" v="2477" actId="208"/>
          <ac:picMkLst>
            <pc:docMk/>
            <pc:sldMk cId="288929079" sldId="4628"/>
            <ac:picMk id="25" creationId="{1C9068F2-B7B3-F288-8935-96362478A264}"/>
          </ac:picMkLst>
        </pc:picChg>
        <pc:cxnChg chg="add mod">
          <ac:chgData name="Yoel Kortick" userId="167978f5-7f40-4909-85d5-d4149554ad4e" providerId="ADAL" clId="{C827556E-7181-4140-9D59-8A05511C85A1}" dt="2023-10-03T08:09:08.017" v="2278" actId="1036"/>
          <ac:cxnSpMkLst>
            <pc:docMk/>
            <pc:sldMk cId="288929079" sldId="4628"/>
            <ac:cxnSpMk id="5" creationId="{6BCE206F-6C04-D6FA-1C79-47AD61561466}"/>
          </ac:cxnSpMkLst>
        </pc:cxnChg>
        <pc:cxnChg chg="add del mod">
          <ac:chgData name="Yoel Kortick" userId="167978f5-7f40-4909-85d5-d4149554ad4e" providerId="ADAL" clId="{C827556E-7181-4140-9D59-8A05511C85A1}" dt="2023-10-03T08:10:10.786" v="2388" actId="478"/>
          <ac:cxnSpMkLst>
            <pc:docMk/>
            <pc:sldMk cId="288929079" sldId="4628"/>
            <ac:cxnSpMk id="6" creationId="{7C18B94F-C353-AFF2-49A4-6D52CFCA7A46}"/>
          </ac:cxnSpMkLst>
        </pc:cxnChg>
        <pc:cxnChg chg="add del mod">
          <ac:chgData name="Yoel Kortick" userId="167978f5-7f40-4909-85d5-d4149554ad4e" providerId="ADAL" clId="{C827556E-7181-4140-9D59-8A05511C85A1}" dt="2023-10-03T08:10:13.656" v="2390" actId="478"/>
          <ac:cxnSpMkLst>
            <pc:docMk/>
            <pc:sldMk cId="288929079" sldId="4628"/>
            <ac:cxnSpMk id="7" creationId="{3408482D-5E79-234A-FFB0-0E0B0760B641}"/>
          </ac:cxnSpMkLst>
        </pc:cxnChg>
        <pc:cxnChg chg="add del mod">
          <ac:chgData name="Yoel Kortick" userId="167978f5-7f40-4909-85d5-d4149554ad4e" providerId="ADAL" clId="{C827556E-7181-4140-9D59-8A05511C85A1}" dt="2023-10-03T08:10:12.351" v="2389" actId="478"/>
          <ac:cxnSpMkLst>
            <pc:docMk/>
            <pc:sldMk cId="288929079" sldId="4628"/>
            <ac:cxnSpMk id="8" creationId="{B19E0682-B11E-D5B9-4D7D-05883F98A2BE}"/>
          </ac:cxnSpMkLst>
        </pc:cxnChg>
        <pc:cxnChg chg="add mod">
          <ac:chgData name="Yoel Kortick" userId="167978f5-7f40-4909-85d5-d4149554ad4e" providerId="ADAL" clId="{C827556E-7181-4140-9D59-8A05511C85A1}" dt="2023-10-03T08:10:05.294" v="2386" actId="1076"/>
          <ac:cxnSpMkLst>
            <pc:docMk/>
            <pc:sldMk cId="288929079" sldId="4628"/>
            <ac:cxnSpMk id="9" creationId="{FD0007FB-0011-0994-CFC3-DD952D84C386}"/>
          </ac:cxnSpMkLst>
        </pc:cxnChg>
        <pc:cxnChg chg="add mod">
          <ac:chgData name="Yoel Kortick" userId="167978f5-7f40-4909-85d5-d4149554ad4e" providerId="ADAL" clId="{C827556E-7181-4140-9D59-8A05511C85A1}" dt="2023-10-03T08:09:23.551" v="2306" actId="1038"/>
          <ac:cxnSpMkLst>
            <pc:docMk/>
            <pc:sldMk cId="288929079" sldId="4628"/>
            <ac:cxnSpMk id="11" creationId="{2509FDFB-D047-C4B9-8A6D-7BB4E41B720E}"/>
          </ac:cxnSpMkLst>
        </pc:cxnChg>
        <pc:cxnChg chg="add del mod">
          <ac:chgData name="Yoel Kortick" userId="167978f5-7f40-4909-85d5-d4149554ad4e" providerId="ADAL" clId="{C827556E-7181-4140-9D59-8A05511C85A1}" dt="2023-10-03T08:10:09.366" v="2387" actId="478"/>
          <ac:cxnSpMkLst>
            <pc:docMk/>
            <pc:sldMk cId="288929079" sldId="4628"/>
            <ac:cxnSpMk id="12" creationId="{050CCB34-5E61-B455-BDF3-72720894847A}"/>
          </ac:cxnSpMkLst>
        </pc:cxnChg>
        <pc:cxnChg chg="add mod">
          <ac:chgData name="Yoel Kortick" userId="167978f5-7f40-4909-85d5-d4149554ad4e" providerId="ADAL" clId="{C827556E-7181-4140-9D59-8A05511C85A1}" dt="2023-10-03T08:09:17.293" v="2302" actId="14100"/>
          <ac:cxnSpMkLst>
            <pc:docMk/>
            <pc:sldMk cId="288929079" sldId="4628"/>
            <ac:cxnSpMk id="16" creationId="{83986B6B-5BFE-03B1-78A1-109ED07AECF3}"/>
          </ac:cxnSpMkLst>
        </pc:cxnChg>
        <pc:cxnChg chg="add mod">
          <ac:chgData name="Yoel Kortick" userId="167978f5-7f40-4909-85d5-d4149554ad4e" providerId="ADAL" clId="{C827556E-7181-4140-9D59-8A05511C85A1}" dt="2023-10-03T08:12:56.639" v="2478" actId="14100"/>
          <ac:cxnSpMkLst>
            <pc:docMk/>
            <pc:sldMk cId="288929079" sldId="4628"/>
            <ac:cxnSpMk id="18" creationId="{7A1326C8-753C-8EE2-1101-7FD4E63A9265}"/>
          </ac:cxnSpMkLst>
        </pc:cxnChg>
        <pc:cxnChg chg="add mod">
          <ac:chgData name="Yoel Kortick" userId="167978f5-7f40-4909-85d5-d4149554ad4e" providerId="ADAL" clId="{C827556E-7181-4140-9D59-8A05511C85A1}" dt="2023-10-03T08:09:59.716" v="2385" actId="14100"/>
          <ac:cxnSpMkLst>
            <pc:docMk/>
            <pc:sldMk cId="288929079" sldId="4628"/>
            <ac:cxnSpMk id="20" creationId="{1F0BA1EF-F711-DBBE-F064-998A80AE7E2B}"/>
          </ac:cxnSpMkLst>
        </pc:cxnChg>
        <pc:cxnChg chg="add mod">
          <ac:chgData name="Yoel Kortick" userId="167978f5-7f40-4909-85d5-d4149554ad4e" providerId="ADAL" clId="{C827556E-7181-4140-9D59-8A05511C85A1}" dt="2023-10-03T08:12:33.869" v="2439" actId="1038"/>
          <ac:cxnSpMkLst>
            <pc:docMk/>
            <pc:sldMk cId="288929079" sldId="4628"/>
            <ac:cxnSpMk id="26" creationId="{75E5ED84-DE67-52A4-268B-FFC31A24C71B}"/>
          </ac:cxnSpMkLst>
        </pc:cxnChg>
        <pc:cxnChg chg="add mod">
          <ac:chgData name="Yoel Kortick" userId="167978f5-7f40-4909-85d5-d4149554ad4e" providerId="ADAL" clId="{C827556E-7181-4140-9D59-8A05511C85A1}" dt="2023-10-03T08:12:40.916" v="2476" actId="1037"/>
          <ac:cxnSpMkLst>
            <pc:docMk/>
            <pc:sldMk cId="288929079" sldId="4628"/>
            <ac:cxnSpMk id="28" creationId="{2DD673A7-7FE2-FA5A-9E46-80F9F316892C}"/>
          </ac:cxnSpMkLst>
        </pc:cxnChg>
        <pc:cxnChg chg="add mod">
          <ac:chgData name="Yoel Kortick" userId="167978f5-7f40-4909-85d5-d4149554ad4e" providerId="ADAL" clId="{C827556E-7181-4140-9D59-8A05511C85A1}" dt="2023-10-03T08:13:05.905" v="2506" actId="14100"/>
          <ac:cxnSpMkLst>
            <pc:docMk/>
            <pc:sldMk cId="288929079" sldId="4628"/>
            <ac:cxnSpMk id="30" creationId="{0CE17968-C4A5-6D73-A5BC-9C01C24F0669}"/>
          </ac:cxnSpMkLst>
        </pc:cxnChg>
      </pc:sldChg>
      <pc:sldChg chg="addSp modSp add mod">
        <pc:chgData name="Yoel Kortick" userId="167978f5-7f40-4909-85d5-d4149554ad4e" providerId="ADAL" clId="{C827556E-7181-4140-9D59-8A05511C85A1}" dt="2023-10-03T08:24:00.742" v="2865" actId="1037"/>
        <pc:sldMkLst>
          <pc:docMk/>
          <pc:sldMk cId="3696005455" sldId="4629"/>
        </pc:sldMkLst>
        <pc:spChg chg="mod">
          <ac:chgData name="Yoel Kortick" userId="167978f5-7f40-4909-85d5-d4149554ad4e" providerId="ADAL" clId="{C827556E-7181-4140-9D59-8A05511C85A1}" dt="2023-10-03T08:23:35.834" v="2783" actId="14100"/>
          <ac:spMkLst>
            <pc:docMk/>
            <pc:sldMk cId="3696005455" sldId="4629"/>
            <ac:spMk id="4" creationId="{76BE7AB8-528A-4254-8CB2-E61AC68FA88F}"/>
          </ac:spMkLst>
        </pc:spChg>
        <pc:spChg chg="add">
          <ac:chgData name="Yoel Kortick" userId="167978f5-7f40-4909-85d5-d4149554ad4e" providerId="ADAL" clId="{C827556E-7181-4140-9D59-8A05511C85A1}" dt="2023-10-03T08:23:48.369" v="2786" actId="11529"/>
          <ac:spMkLst>
            <pc:docMk/>
            <pc:sldMk cId="3696005455" sldId="4629"/>
            <ac:spMk id="5" creationId="{00EB1D46-FCEC-0299-33AC-39A8B6519D0F}"/>
          </ac:spMkLst>
        </pc:spChg>
        <pc:spChg chg="add mod">
          <ac:chgData name="Yoel Kortick" userId="167978f5-7f40-4909-85d5-d4149554ad4e" providerId="ADAL" clId="{C827556E-7181-4140-9D59-8A05511C85A1}" dt="2023-10-03T08:24:00.742" v="2865" actId="1037"/>
          <ac:spMkLst>
            <pc:docMk/>
            <pc:sldMk cId="3696005455" sldId="4629"/>
            <ac:spMk id="7" creationId="{46CB8006-5713-B133-C221-3A841FDC3DA7}"/>
          </ac:spMkLst>
        </pc:spChg>
        <pc:picChg chg="add mod">
          <ac:chgData name="Yoel Kortick" userId="167978f5-7f40-4909-85d5-d4149554ad4e" providerId="ADAL" clId="{C827556E-7181-4140-9D59-8A05511C85A1}" dt="2023-10-03T08:23:38.824" v="2785" actId="208"/>
          <ac:picMkLst>
            <pc:docMk/>
            <pc:sldMk cId="3696005455" sldId="4629"/>
            <ac:picMk id="3" creationId="{43C2BC14-95D3-A2FA-6012-9F66E7E3EE5A}"/>
          </ac:picMkLst>
        </pc:picChg>
      </pc:sldChg>
      <pc:sldChg chg="addSp delSp modSp add mod">
        <pc:chgData name="Yoel Kortick" userId="167978f5-7f40-4909-85d5-d4149554ad4e" providerId="ADAL" clId="{C827556E-7181-4140-9D59-8A05511C85A1}" dt="2023-10-03T08:30:15.648" v="2955" actId="208"/>
        <pc:sldMkLst>
          <pc:docMk/>
          <pc:sldMk cId="18817746" sldId="4630"/>
        </pc:sldMkLst>
        <pc:spChg chg="mod">
          <ac:chgData name="Yoel Kortick" userId="167978f5-7f40-4909-85d5-d4149554ad4e" providerId="ADAL" clId="{C827556E-7181-4140-9D59-8A05511C85A1}" dt="2023-10-03T08:29:30.309" v="2931" actId="14100"/>
          <ac:spMkLst>
            <pc:docMk/>
            <pc:sldMk cId="18817746" sldId="4630"/>
            <ac:spMk id="4" creationId="{2490F34D-A7E2-4EA9-8B1A-78371A1F1CD1}"/>
          </ac:spMkLst>
        </pc:spChg>
        <pc:spChg chg="mod">
          <ac:chgData name="Yoel Kortick" userId="167978f5-7f40-4909-85d5-d4149554ad4e" providerId="ADAL" clId="{C827556E-7181-4140-9D59-8A05511C85A1}" dt="2023-10-03T08:30:07.159" v="2938" actId="14100"/>
          <ac:spMkLst>
            <pc:docMk/>
            <pc:sldMk cId="18817746" sldId="4630"/>
            <ac:spMk id="6" creationId="{51437E03-2202-BD59-0AB5-E125DCE5DDA7}"/>
          </ac:spMkLst>
        </pc:spChg>
        <pc:spChg chg="mod">
          <ac:chgData name="Yoel Kortick" userId="167978f5-7f40-4909-85d5-d4149554ad4e" providerId="ADAL" clId="{C827556E-7181-4140-9D59-8A05511C85A1}" dt="2023-10-03T08:30:13.585" v="2954" actId="1038"/>
          <ac:spMkLst>
            <pc:docMk/>
            <pc:sldMk cId="18817746" sldId="4630"/>
            <ac:spMk id="7" creationId="{95CDE9BF-6FA5-04E4-F40A-818E43EC905B}"/>
          </ac:spMkLst>
        </pc:spChg>
        <pc:spChg chg="mod">
          <ac:chgData name="Yoel Kortick" userId="167978f5-7f40-4909-85d5-d4149554ad4e" providerId="ADAL" clId="{C827556E-7181-4140-9D59-8A05511C85A1}" dt="2023-10-03T08:30:13.585" v="2954" actId="1038"/>
          <ac:spMkLst>
            <pc:docMk/>
            <pc:sldMk cId="18817746" sldId="4630"/>
            <ac:spMk id="8" creationId="{A0BCE4A0-215F-D61A-27DC-C0C3B424B3E4}"/>
          </ac:spMkLst>
        </pc:spChg>
        <pc:picChg chg="add mod ord">
          <ac:chgData name="Yoel Kortick" userId="167978f5-7f40-4909-85d5-d4149554ad4e" providerId="ADAL" clId="{C827556E-7181-4140-9D59-8A05511C85A1}" dt="2023-10-03T08:30:15.648" v="2955" actId="208"/>
          <ac:picMkLst>
            <pc:docMk/>
            <pc:sldMk cId="18817746" sldId="4630"/>
            <ac:picMk id="5" creationId="{C660A718-E1AC-40C0-483C-CBC12DF1C2E8}"/>
          </ac:picMkLst>
        </pc:picChg>
        <pc:picChg chg="del">
          <ac:chgData name="Yoel Kortick" userId="167978f5-7f40-4909-85d5-d4149554ad4e" providerId="ADAL" clId="{C827556E-7181-4140-9D59-8A05511C85A1}" dt="2023-10-03T08:29:33.203" v="2932" actId="478"/>
          <ac:picMkLst>
            <pc:docMk/>
            <pc:sldMk cId="18817746" sldId="4630"/>
            <ac:picMk id="9" creationId="{B0672DC0-76CB-913B-F144-BDDBB7A2CD89}"/>
          </ac:picMkLst>
        </pc:picChg>
      </pc:sldChg>
      <pc:sldChg chg="addSp delSp modSp add mod">
        <pc:chgData name="Yoel Kortick" userId="167978f5-7f40-4909-85d5-d4149554ad4e" providerId="ADAL" clId="{C827556E-7181-4140-9D59-8A05511C85A1}" dt="2023-10-03T08:45:19.885" v="3163" actId="14100"/>
        <pc:sldMkLst>
          <pc:docMk/>
          <pc:sldMk cId="526675475" sldId="4631"/>
        </pc:sldMkLst>
        <pc:spChg chg="mod">
          <ac:chgData name="Yoel Kortick" userId="167978f5-7f40-4909-85d5-d4149554ad4e" providerId="ADAL" clId="{C827556E-7181-4140-9D59-8A05511C85A1}" dt="2023-10-03T08:45:19.885" v="3163" actId="14100"/>
          <ac:spMkLst>
            <pc:docMk/>
            <pc:sldMk cId="526675475" sldId="4631"/>
            <ac:spMk id="16" creationId="{5A643A79-2931-BB28-6940-C319B2A5F6CB}"/>
          </ac:spMkLst>
        </pc:spChg>
        <pc:picChg chg="del">
          <ac:chgData name="Yoel Kortick" userId="167978f5-7f40-4909-85d5-d4149554ad4e" providerId="ADAL" clId="{C827556E-7181-4140-9D59-8A05511C85A1}" dt="2023-10-03T08:44:58.508" v="3149" actId="478"/>
          <ac:picMkLst>
            <pc:docMk/>
            <pc:sldMk cId="526675475" sldId="4631"/>
            <ac:picMk id="5" creationId="{2F392353-3B32-8A2D-0772-8454C73B34B1}"/>
          </ac:picMkLst>
        </pc:picChg>
        <pc:picChg chg="add mod ord">
          <ac:chgData name="Yoel Kortick" userId="167978f5-7f40-4909-85d5-d4149554ad4e" providerId="ADAL" clId="{C827556E-7181-4140-9D59-8A05511C85A1}" dt="2023-10-03T08:45:11.807" v="3156" actId="167"/>
          <ac:picMkLst>
            <pc:docMk/>
            <pc:sldMk cId="526675475" sldId="4631"/>
            <ac:picMk id="6" creationId="{096D0779-FDC6-5298-2238-2ED2890FB579}"/>
          </ac:picMkLst>
        </pc:picChg>
      </pc:sldChg>
    </pc:docChg>
  </pc:docChgLst>
  <pc:docChgLst>
    <pc:chgData name="Yoel Kortick" userId="167978f5-7f40-4909-85d5-d4149554ad4e" providerId="ADAL" clId="{379A413A-A440-4A60-AD75-FE2E9816FA64}"/>
    <pc:docChg chg="undo custSel addSld delSld modSld">
      <pc:chgData name="Yoel Kortick" userId="167978f5-7f40-4909-85d5-d4149554ad4e" providerId="ADAL" clId="{379A413A-A440-4A60-AD75-FE2E9816FA64}" dt="2023-11-06T14:25:12.583" v="3203" actId="113"/>
      <pc:docMkLst>
        <pc:docMk/>
      </pc:docMkLst>
      <pc:sldChg chg="modSp">
        <pc:chgData name="Yoel Kortick" userId="167978f5-7f40-4909-85d5-d4149554ad4e" providerId="ADAL" clId="{379A413A-A440-4A60-AD75-FE2E9816FA64}" dt="2023-11-06T12:07:37.193" v="322"/>
        <pc:sldMkLst>
          <pc:docMk/>
          <pc:sldMk cId="3864456825" sldId="1788"/>
        </pc:sldMkLst>
        <pc:spChg chg="mod">
          <ac:chgData name="Yoel Kortick" userId="167978f5-7f40-4909-85d5-d4149554ad4e" providerId="ADAL" clId="{379A413A-A440-4A60-AD75-FE2E9816FA64}" dt="2023-11-06T12:07:37.193" v="322"/>
          <ac:spMkLst>
            <pc:docMk/>
            <pc:sldMk cId="3864456825" sldId="1788"/>
            <ac:spMk id="2" creationId="{FC862243-1805-4961-BBF6-F2E5FF1B81BA}"/>
          </ac:spMkLst>
        </pc:spChg>
      </pc:sldChg>
      <pc:sldChg chg="delSp modSp mod">
        <pc:chgData name="Yoel Kortick" userId="167978f5-7f40-4909-85d5-d4149554ad4e" providerId="ADAL" clId="{379A413A-A440-4A60-AD75-FE2E9816FA64}" dt="2023-11-06T14:20:38.884" v="3100"/>
        <pc:sldMkLst>
          <pc:docMk/>
          <pc:sldMk cId="2734010296" sldId="1865"/>
        </pc:sldMkLst>
        <pc:spChg chg="mod">
          <ac:chgData name="Yoel Kortick" userId="167978f5-7f40-4909-85d5-d4149554ad4e" providerId="ADAL" clId="{379A413A-A440-4A60-AD75-FE2E9816FA64}" dt="2023-11-06T12:07:37.193" v="322"/>
          <ac:spMkLst>
            <pc:docMk/>
            <pc:sldMk cId="2734010296" sldId="1865"/>
            <ac:spMk id="3" creationId="{4FC18B40-6547-41EC-8A0E-1C8F40E0A42F}"/>
          </ac:spMkLst>
        </pc:spChg>
        <pc:spChg chg="mod">
          <ac:chgData name="Yoel Kortick" userId="167978f5-7f40-4909-85d5-d4149554ad4e" providerId="ADAL" clId="{379A413A-A440-4A60-AD75-FE2E9816FA64}" dt="2023-11-06T14:20:38.884" v="3100"/>
          <ac:spMkLst>
            <pc:docMk/>
            <pc:sldMk cId="2734010296" sldId="1865"/>
            <ac:spMk id="4" creationId="{2490F34D-A7E2-4EA9-8B1A-78371A1F1CD1}"/>
          </ac:spMkLst>
        </pc:spChg>
        <pc:spChg chg="del">
          <ac:chgData name="Yoel Kortick" userId="167978f5-7f40-4909-85d5-d4149554ad4e" providerId="ADAL" clId="{379A413A-A440-4A60-AD75-FE2E9816FA64}" dt="2023-11-06T12:10:08.407" v="735" actId="478"/>
          <ac:spMkLst>
            <pc:docMk/>
            <pc:sldMk cId="2734010296" sldId="1865"/>
            <ac:spMk id="6" creationId="{8B8707AB-10B4-7061-7B80-D90FF7BACDF8}"/>
          </ac:spMkLst>
        </pc:spChg>
        <pc:picChg chg="del">
          <ac:chgData name="Yoel Kortick" userId="167978f5-7f40-4909-85d5-d4149554ad4e" providerId="ADAL" clId="{379A413A-A440-4A60-AD75-FE2E9816FA64}" dt="2023-11-06T12:07:43.751" v="323" actId="478"/>
          <ac:picMkLst>
            <pc:docMk/>
            <pc:sldMk cId="2734010296" sldId="1865"/>
            <ac:picMk id="5" creationId="{8BBC0E3E-42DE-7794-F7FA-9C82BA3A8B15}"/>
          </ac:picMkLst>
        </pc:picChg>
        <pc:cxnChg chg="del">
          <ac:chgData name="Yoel Kortick" userId="167978f5-7f40-4909-85d5-d4149554ad4e" providerId="ADAL" clId="{379A413A-A440-4A60-AD75-FE2E9816FA64}" dt="2023-11-06T12:10:09.533" v="736" actId="478"/>
          <ac:cxnSpMkLst>
            <pc:docMk/>
            <pc:sldMk cId="2734010296" sldId="1865"/>
            <ac:cxnSpMk id="8" creationId="{4F48A24F-4B7A-F157-6877-8DBAB162811A}"/>
          </ac:cxnSpMkLst>
        </pc:cxnChg>
        <pc:cxnChg chg="del">
          <ac:chgData name="Yoel Kortick" userId="167978f5-7f40-4909-85d5-d4149554ad4e" providerId="ADAL" clId="{379A413A-A440-4A60-AD75-FE2E9816FA64}" dt="2023-11-06T12:10:10.681" v="737" actId="478"/>
          <ac:cxnSpMkLst>
            <pc:docMk/>
            <pc:sldMk cId="2734010296" sldId="1865"/>
            <ac:cxnSpMk id="9" creationId="{5E3A2079-DFE4-E74B-5166-E4C77D44B941}"/>
          </ac:cxnSpMkLst>
        </pc:cxnChg>
      </pc:sldChg>
      <pc:sldChg chg="modSp mod">
        <pc:chgData name="Yoel Kortick" userId="167978f5-7f40-4909-85d5-d4149554ad4e" providerId="ADAL" clId="{379A413A-A440-4A60-AD75-FE2E9816FA64}" dt="2023-11-06T14:20:38.884" v="3100"/>
        <pc:sldMkLst>
          <pc:docMk/>
          <pc:sldMk cId="1529597702" sldId="1928"/>
        </pc:sldMkLst>
        <pc:spChg chg="mod">
          <ac:chgData name="Yoel Kortick" userId="167978f5-7f40-4909-85d5-d4149554ad4e" providerId="ADAL" clId="{379A413A-A440-4A60-AD75-FE2E9816FA64}" dt="2023-11-06T14:20:38.884" v="3100"/>
          <ac:spMkLst>
            <pc:docMk/>
            <pc:sldMk cId="1529597702" sldId="1928"/>
            <ac:spMk id="2" creationId="{FC862243-1805-4961-BBF6-F2E5FF1B81BA}"/>
          </ac:spMkLst>
        </pc:spChg>
      </pc:sldChg>
      <pc:sldChg chg="delSp modSp mod">
        <pc:chgData name="Yoel Kortick" userId="167978f5-7f40-4909-85d5-d4149554ad4e" providerId="ADAL" clId="{379A413A-A440-4A60-AD75-FE2E9816FA64}" dt="2023-11-06T14:24:32.262" v="3201" actId="20577"/>
        <pc:sldMkLst>
          <pc:docMk/>
          <pc:sldMk cId="2970049100" sldId="1929"/>
        </pc:sldMkLst>
        <pc:spChg chg="mod">
          <ac:chgData name="Yoel Kortick" userId="167978f5-7f40-4909-85d5-d4149554ad4e" providerId="ADAL" clId="{379A413A-A440-4A60-AD75-FE2E9816FA64}" dt="2023-11-06T14:02:57.826" v="1805"/>
          <ac:spMkLst>
            <pc:docMk/>
            <pc:sldMk cId="2970049100" sldId="1929"/>
            <ac:spMk id="3" creationId="{4FC18B40-6547-41EC-8A0E-1C8F40E0A42F}"/>
          </ac:spMkLst>
        </pc:spChg>
        <pc:spChg chg="mod">
          <ac:chgData name="Yoel Kortick" userId="167978f5-7f40-4909-85d5-d4149554ad4e" providerId="ADAL" clId="{379A413A-A440-4A60-AD75-FE2E9816FA64}" dt="2023-11-06T14:24:32.262" v="3201" actId="20577"/>
          <ac:spMkLst>
            <pc:docMk/>
            <pc:sldMk cId="2970049100" sldId="1929"/>
            <ac:spMk id="4" creationId="{76BE7AB8-528A-4254-8CB2-E61AC68FA88F}"/>
          </ac:spMkLst>
        </pc:spChg>
        <pc:spChg chg="del">
          <ac:chgData name="Yoel Kortick" userId="167978f5-7f40-4909-85d5-d4149554ad4e" providerId="ADAL" clId="{379A413A-A440-4A60-AD75-FE2E9816FA64}" dt="2023-11-06T14:03:38.511" v="1815" actId="478"/>
          <ac:spMkLst>
            <pc:docMk/>
            <pc:sldMk cId="2970049100" sldId="1929"/>
            <ac:spMk id="6" creationId="{58460415-6584-149F-BCEA-AE9BEB724640}"/>
          </ac:spMkLst>
        </pc:spChg>
        <pc:spChg chg="del">
          <ac:chgData name="Yoel Kortick" userId="167978f5-7f40-4909-85d5-d4149554ad4e" providerId="ADAL" clId="{379A413A-A440-4A60-AD75-FE2E9816FA64}" dt="2023-11-06T14:03:38.511" v="1815" actId="478"/>
          <ac:spMkLst>
            <pc:docMk/>
            <pc:sldMk cId="2970049100" sldId="1929"/>
            <ac:spMk id="22" creationId="{55053C43-E96D-0901-8D73-70CABF0387A0}"/>
          </ac:spMkLst>
        </pc:spChg>
        <pc:picChg chg="del">
          <ac:chgData name="Yoel Kortick" userId="167978f5-7f40-4909-85d5-d4149554ad4e" providerId="ADAL" clId="{379A413A-A440-4A60-AD75-FE2E9816FA64}" dt="2023-11-06T14:03:35.645" v="1814" actId="478"/>
          <ac:picMkLst>
            <pc:docMk/>
            <pc:sldMk cId="2970049100" sldId="1929"/>
            <ac:picMk id="20" creationId="{86EC00DD-B4DB-05B3-7D41-47B1FD44C789}"/>
          </ac:picMkLst>
        </pc:picChg>
        <pc:cxnChg chg="del">
          <ac:chgData name="Yoel Kortick" userId="167978f5-7f40-4909-85d5-d4149554ad4e" providerId="ADAL" clId="{379A413A-A440-4A60-AD75-FE2E9816FA64}" dt="2023-11-06T14:03:38.511" v="1815" actId="478"/>
          <ac:cxnSpMkLst>
            <pc:docMk/>
            <pc:sldMk cId="2970049100" sldId="1929"/>
            <ac:cxnSpMk id="8" creationId="{518E7BA5-E667-CB10-B2B8-7BBE568AEB54}"/>
          </ac:cxnSpMkLst>
        </pc:cxnChg>
      </pc:sldChg>
      <pc:sldChg chg="modSp">
        <pc:chgData name="Yoel Kortick" userId="167978f5-7f40-4909-85d5-d4149554ad4e" providerId="ADAL" clId="{379A413A-A440-4A60-AD75-FE2E9816FA64}" dt="2023-11-06T14:02:57.826" v="1805"/>
        <pc:sldMkLst>
          <pc:docMk/>
          <pc:sldMk cId="2429193355" sldId="1938"/>
        </pc:sldMkLst>
        <pc:spChg chg="mod">
          <ac:chgData name="Yoel Kortick" userId="167978f5-7f40-4909-85d5-d4149554ad4e" providerId="ADAL" clId="{379A413A-A440-4A60-AD75-FE2E9816FA64}" dt="2023-11-06T14:02:57.826" v="1805"/>
          <ac:spMkLst>
            <pc:docMk/>
            <pc:sldMk cId="2429193355" sldId="1938"/>
            <ac:spMk id="2" creationId="{FC862243-1805-4961-BBF6-F2E5FF1B81BA}"/>
          </ac:spMkLst>
        </pc:spChg>
      </pc:sldChg>
      <pc:sldChg chg="addSp modSp mod">
        <pc:chgData name="Yoel Kortick" userId="167978f5-7f40-4909-85d5-d4149554ad4e" providerId="ADAL" clId="{379A413A-A440-4A60-AD75-FE2E9816FA64}" dt="2023-11-06T14:20:38.884" v="3100"/>
        <pc:sldMkLst>
          <pc:docMk/>
          <pc:sldMk cId="31906862" sldId="1939"/>
        </pc:sldMkLst>
        <pc:spChg chg="mod">
          <ac:chgData name="Yoel Kortick" userId="167978f5-7f40-4909-85d5-d4149554ad4e" providerId="ADAL" clId="{379A413A-A440-4A60-AD75-FE2E9816FA64}" dt="2023-11-06T14:20:38.884" v="3100"/>
          <ac:spMkLst>
            <pc:docMk/>
            <pc:sldMk cId="31906862" sldId="1939"/>
            <ac:spMk id="3" creationId="{4FC18B40-6547-41EC-8A0E-1C8F40E0A42F}"/>
          </ac:spMkLst>
        </pc:spChg>
        <pc:spChg chg="mod">
          <ac:chgData name="Yoel Kortick" userId="167978f5-7f40-4909-85d5-d4149554ad4e" providerId="ADAL" clId="{379A413A-A440-4A60-AD75-FE2E9816FA64}" dt="2023-11-06T14:20:38.884" v="3100"/>
          <ac:spMkLst>
            <pc:docMk/>
            <pc:sldMk cId="31906862" sldId="1939"/>
            <ac:spMk id="4" creationId="{76BE7AB8-528A-4254-8CB2-E61AC68FA88F}"/>
          </ac:spMkLst>
        </pc:spChg>
        <pc:spChg chg="add">
          <ac:chgData name="Yoel Kortick" userId="167978f5-7f40-4909-85d5-d4149554ad4e" providerId="ADAL" clId="{379A413A-A440-4A60-AD75-FE2E9816FA64}" dt="2023-11-06T12:55:38.015" v="902" actId="11529"/>
          <ac:spMkLst>
            <pc:docMk/>
            <pc:sldMk cId="31906862" sldId="1939"/>
            <ac:spMk id="6" creationId="{1B63CACA-4B4B-613E-BBBB-D88DB1D10A39}"/>
          </ac:spMkLst>
        </pc:spChg>
        <pc:picChg chg="add mod">
          <ac:chgData name="Yoel Kortick" userId="167978f5-7f40-4909-85d5-d4149554ad4e" providerId="ADAL" clId="{379A413A-A440-4A60-AD75-FE2E9816FA64}" dt="2023-11-06T12:55:29.774" v="901" actId="208"/>
          <ac:picMkLst>
            <pc:docMk/>
            <pc:sldMk cId="31906862" sldId="1939"/>
            <ac:picMk id="5" creationId="{7F34B9A0-9936-05C5-E05F-F60A2FBFABC3}"/>
          </ac:picMkLst>
        </pc:picChg>
      </pc:sldChg>
      <pc:sldChg chg="del">
        <pc:chgData name="Yoel Kortick" userId="167978f5-7f40-4909-85d5-d4149554ad4e" providerId="ADAL" clId="{379A413A-A440-4A60-AD75-FE2E9816FA64}" dt="2023-11-06T14:03:22.081" v="1807" actId="47"/>
        <pc:sldMkLst>
          <pc:docMk/>
          <pc:sldMk cId="16160739" sldId="1941"/>
        </pc:sldMkLst>
      </pc:sldChg>
      <pc:sldChg chg="del">
        <pc:chgData name="Yoel Kortick" userId="167978f5-7f40-4909-85d5-d4149554ad4e" providerId="ADAL" clId="{379A413A-A440-4A60-AD75-FE2E9816FA64}" dt="2023-11-06T14:03:23.883" v="1808" actId="47"/>
        <pc:sldMkLst>
          <pc:docMk/>
          <pc:sldMk cId="260969966" sldId="1942"/>
        </pc:sldMkLst>
      </pc:sldChg>
      <pc:sldChg chg="modSp mod">
        <pc:chgData name="Yoel Kortick" userId="167978f5-7f40-4909-85d5-d4149554ad4e" providerId="ADAL" clId="{379A413A-A440-4A60-AD75-FE2E9816FA64}" dt="2023-11-06T14:20:38.884" v="3100"/>
        <pc:sldMkLst>
          <pc:docMk/>
          <pc:sldMk cId="3983319847" sldId="4619"/>
        </pc:sldMkLst>
        <pc:spChg chg="mod">
          <ac:chgData name="Yoel Kortick" userId="167978f5-7f40-4909-85d5-d4149554ad4e" providerId="ADAL" clId="{379A413A-A440-4A60-AD75-FE2E9816FA64}" dt="2023-11-06T14:20:38.884" v="3100"/>
          <ac:spMkLst>
            <pc:docMk/>
            <pc:sldMk cId="3983319847" sldId="4619"/>
            <ac:spMk id="63" creationId="{2818E309-CE24-45E0-8F37-EFD6121F7540}"/>
          </ac:spMkLst>
        </pc:spChg>
      </pc:sldChg>
      <pc:sldChg chg="modSp mod">
        <pc:chgData name="Yoel Kortick" userId="167978f5-7f40-4909-85d5-d4149554ad4e" providerId="ADAL" clId="{379A413A-A440-4A60-AD75-FE2E9816FA64}" dt="2023-11-06T12:02:49.457" v="1" actId="14100"/>
        <pc:sldMkLst>
          <pc:docMk/>
          <pc:sldMk cId="2782290815" sldId="4622"/>
        </pc:sldMkLst>
        <pc:spChg chg="mod">
          <ac:chgData name="Yoel Kortick" userId="167978f5-7f40-4909-85d5-d4149554ad4e" providerId="ADAL" clId="{379A413A-A440-4A60-AD75-FE2E9816FA64}" dt="2023-11-06T12:02:49.457" v="1" actId="14100"/>
          <ac:spMkLst>
            <pc:docMk/>
            <pc:sldMk cId="2782290815" sldId="4622"/>
            <ac:spMk id="5" creationId="{FF8C144D-8324-4169-A0CD-3C427B16D1BA}"/>
          </ac:spMkLst>
        </pc:spChg>
      </pc:sldChg>
      <pc:sldChg chg="addSp delSp modSp mod">
        <pc:chgData name="Yoel Kortick" userId="167978f5-7f40-4909-85d5-d4149554ad4e" providerId="ADAL" clId="{379A413A-A440-4A60-AD75-FE2E9816FA64}" dt="2023-11-06T14:20:38.884" v="3100"/>
        <pc:sldMkLst>
          <pc:docMk/>
          <pc:sldMk cId="2087034044" sldId="4633"/>
        </pc:sldMkLst>
        <pc:spChg chg="mod">
          <ac:chgData name="Yoel Kortick" userId="167978f5-7f40-4909-85d5-d4149554ad4e" providerId="ADAL" clId="{379A413A-A440-4A60-AD75-FE2E9816FA64}" dt="2023-11-06T14:20:38.884" v="3100"/>
          <ac:spMkLst>
            <pc:docMk/>
            <pc:sldMk cId="2087034044" sldId="4633"/>
            <ac:spMk id="3" creationId="{4FC18B40-6547-41EC-8A0E-1C8F40E0A42F}"/>
          </ac:spMkLst>
        </pc:spChg>
        <pc:spChg chg="del">
          <ac:chgData name="Yoel Kortick" userId="167978f5-7f40-4909-85d5-d4149554ad4e" providerId="ADAL" clId="{379A413A-A440-4A60-AD75-FE2E9816FA64}" dt="2023-11-06T13:30:03.267" v="1316" actId="478"/>
          <ac:spMkLst>
            <pc:docMk/>
            <pc:sldMk cId="2087034044" sldId="4633"/>
            <ac:spMk id="4" creationId="{BDC25941-28CB-69D3-B7F4-F09ACA97C0C9}"/>
          </ac:spMkLst>
        </pc:spChg>
        <pc:spChg chg="mod">
          <ac:chgData name="Yoel Kortick" userId="167978f5-7f40-4909-85d5-d4149554ad4e" providerId="ADAL" clId="{379A413A-A440-4A60-AD75-FE2E9816FA64}" dt="2023-11-06T13:30:50.672" v="1328" actId="14100"/>
          <ac:spMkLst>
            <pc:docMk/>
            <pc:sldMk cId="2087034044" sldId="4633"/>
            <ac:spMk id="5" creationId="{C7B3B2E5-98B7-4F06-F2E7-796864103DA4}"/>
          </ac:spMkLst>
        </pc:spChg>
        <pc:spChg chg="mod">
          <ac:chgData name="Yoel Kortick" userId="167978f5-7f40-4909-85d5-d4149554ad4e" providerId="ADAL" clId="{379A413A-A440-4A60-AD75-FE2E9816FA64}" dt="2023-11-06T14:20:38.884" v="3100"/>
          <ac:spMkLst>
            <pc:docMk/>
            <pc:sldMk cId="2087034044" sldId="4633"/>
            <ac:spMk id="6" creationId="{4CEFAC55-41BD-F2AE-B908-F7BD27FE214D}"/>
          </ac:spMkLst>
        </pc:spChg>
        <pc:spChg chg="add mod">
          <ac:chgData name="Yoel Kortick" userId="167978f5-7f40-4909-85d5-d4149554ad4e" providerId="ADAL" clId="{379A413A-A440-4A60-AD75-FE2E9816FA64}" dt="2023-11-06T13:31:02.207" v="1332" actId="14100"/>
          <ac:spMkLst>
            <pc:docMk/>
            <pc:sldMk cId="2087034044" sldId="4633"/>
            <ac:spMk id="9" creationId="{B5B030CA-6231-016A-A532-1118F30E791E}"/>
          </ac:spMkLst>
        </pc:spChg>
        <pc:picChg chg="del">
          <ac:chgData name="Yoel Kortick" userId="167978f5-7f40-4909-85d5-d4149554ad4e" providerId="ADAL" clId="{379A413A-A440-4A60-AD75-FE2E9816FA64}" dt="2023-11-06T13:29:59.058" v="1315" actId="478"/>
          <ac:picMkLst>
            <pc:docMk/>
            <pc:sldMk cId="2087034044" sldId="4633"/>
            <ac:picMk id="2" creationId="{8D306A1C-5CF3-653F-A019-662D986AC48E}"/>
          </ac:picMkLst>
        </pc:picChg>
        <pc:picChg chg="add mod ord">
          <ac:chgData name="Yoel Kortick" userId="167978f5-7f40-4909-85d5-d4149554ad4e" providerId="ADAL" clId="{379A413A-A440-4A60-AD75-FE2E9816FA64}" dt="2023-11-06T13:31:04.412" v="1333" actId="208"/>
          <ac:picMkLst>
            <pc:docMk/>
            <pc:sldMk cId="2087034044" sldId="4633"/>
            <ac:picMk id="8" creationId="{64CE1BAF-6B94-A670-DF60-0FECD2D6A053}"/>
          </ac:picMkLst>
        </pc:picChg>
      </pc:sldChg>
      <pc:sldChg chg="del">
        <pc:chgData name="Yoel Kortick" userId="167978f5-7f40-4909-85d5-d4149554ad4e" providerId="ADAL" clId="{379A413A-A440-4A60-AD75-FE2E9816FA64}" dt="2023-11-06T14:03:24.786" v="1809" actId="47"/>
        <pc:sldMkLst>
          <pc:docMk/>
          <pc:sldMk cId="1081992034" sldId="4635"/>
        </pc:sldMkLst>
      </pc:sldChg>
      <pc:sldChg chg="del">
        <pc:chgData name="Yoel Kortick" userId="167978f5-7f40-4909-85d5-d4149554ad4e" providerId="ADAL" clId="{379A413A-A440-4A60-AD75-FE2E9816FA64}" dt="2023-11-06T14:03:25.618" v="1810" actId="47"/>
        <pc:sldMkLst>
          <pc:docMk/>
          <pc:sldMk cId="2712197197" sldId="4636"/>
        </pc:sldMkLst>
      </pc:sldChg>
      <pc:sldChg chg="modSp mod">
        <pc:chgData name="Yoel Kortick" userId="167978f5-7f40-4909-85d5-d4149554ad4e" providerId="ADAL" clId="{379A413A-A440-4A60-AD75-FE2E9816FA64}" dt="2023-11-06T14:20:38.884" v="3100"/>
        <pc:sldMkLst>
          <pc:docMk/>
          <pc:sldMk cId="1930429549" sldId="4643"/>
        </pc:sldMkLst>
        <pc:spChg chg="mod">
          <ac:chgData name="Yoel Kortick" userId="167978f5-7f40-4909-85d5-d4149554ad4e" providerId="ADAL" clId="{379A413A-A440-4A60-AD75-FE2E9816FA64}" dt="2023-11-06T14:20:38.884" v="3100"/>
          <ac:spMkLst>
            <pc:docMk/>
            <pc:sldMk cId="1930429549" sldId="4643"/>
            <ac:spMk id="4" creationId="{2490F34D-A7E2-4EA9-8B1A-78371A1F1CD1}"/>
          </ac:spMkLst>
        </pc:spChg>
      </pc:sldChg>
      <pc:sldChg chg="del">
        <pc:chgData name="Yoel Kortick" userId="167978f5-7f40-4909-85d5-d4149554ad4e" providerId="ADAL" clId="{379A413A-A440-4A60-AD75-FE2E9816FA64}" dt="2023-11-06T12:07:04.837" v="321" actId="47"/>
        <pc:sldMkLst>
          <pc:docMk/>
          <pc:sldMk cId="3178665861" sldId="4644"/>
        </pc:sldMkLst>
      </pc:sldChg>
      <pc:sldChg chg="modSp del">
        <pc:chgData name="Yoel Kortick" userId="167978f5-7f40-4909-85d5-d4149554ad4e" providerId="ADAL" clId="{379A413A-A440-4A60-AD75-FE2E9816FA64}" dt="2023-11-06T12:53:18.007" v="880" actId="47"/>
        <pc:sldMkLst>
          <pc:docMk/>
          <pc:sldMk cId="3739806476" sldId="4645"/>
        </pc:sldMkLst>
        <pc:spChg chg="mod">
          <ac:chgData name="Yoel Kortick" userId="167978f5-7f40-4909-85d5-d4149554ad4e" providerId="ADAL" clId="{379A413A-A440-4A60-AD75-FE2E9816FA64}" dt="2023-11-06T12:07:37.193" v="322"/>
          <ac:spMkLst>
            <pc:docMk/>
            <pc:sldMk cId="3739806476" sldId="4645"/>
            <ac:spMk id="3" creationId="{4FC18B40-6547-41EC-8A0E-1C8F40E0A42F}"/>
          </ac:spMkLst>
        </pc:spChg>
      </pc:sldChg>
      <pc:sldChg chg="addSp delSp modSp mod">
        <pc:chgData name="Yoel Kortick" userId="167978f5-7f40-4909-85d5-d4149554ad4e" providerId="ADAL" clId="{379A413A-A440-4A60-AD75-FE2E9816FA64}" dt="2023-11-06T14:22:24.749" v="3166" actId="20577"/>
        <pc:sldMkLst>
          <pc:docMk/>
          <pc:sldMk cId="3504544658" sldId="4646"/>
        </pc:sldMkLst>
        <pc:spChg chg="mod">
          <ac:chgData name="Yoel Kortick" userId="167978f5-7f40-4909-85d5-d4149554ad4e" providerId="ADAL" clId="{379A413A-A440-4A60-AD75-FE2E9816FA64}" dt="2023-11-06T14:20:38.884" v="3100"/>
          <ac:spMkLst>
            <pc:docMk/>
            <pc:sldMk cId="3504544658" sldId="4646"/>
            <ac:spMk id="3" creationId="{4FC18B40-6547-41EC-8A0E-1C8F40E0A42F}"/>
          </ac:spMkLst>
        </pc:spChg>
        <pc:spChg chg="mod">
          <ac:chgData name="Yoel Kortick" userId="167978f5-7f40-4909-85d5-d4149554ad4e" providerId="ADAL" clId="{379A413A-A440-4A60-AD75-FE2E9816FA64}" dt="2023-11-06T14:22:24.749" v="3166" actId="20577"/>
          <ac:spMkLst>
            <pc:docMk/>
            <pc:sldMk cId="3504544658" sldId="4646"/>
            <ac:spMk id="4" creationId="{76BE7AB8-528A-4254-8CB2-E61AC68FA88F}"/>
          </ac:spMkLst>
        </pc:spChg>
        <pc:picChg chg="add del mod">
          <ac:chgData name="Yoel Kortick" userId="167978f5-7f40-4909-85d5-d4149554ad4e" providerId="ADAL" clId="{379A413A-A440-4A60-AD75-FE2E9816FA64}" dt="2023-11-06T12:57:57.529" v="1119" actId="478"/>
          <ac:picMkLst>
            <pc:docMk/>
            <pc:sldMk cId="3504544658" sldId="4646"/>
            <ac:picMk id="5" creationId="{C86F78D1-77F9-997D-AEA4-753E64CCB252}"/>
          </ac:picMkLst>
        </pc:picChg>
      </pc:sldChg>
      <pc:sldChg chg="delSp modSp mod">
        <pc:chgData name="Yoel Kortick" userId="167978f5-7f40-4909-85d5-d4149554ad4e" providerId="ADAL" clId="{379A413A-A440-4A60-AD75-FE2E9816FA64}" dt="2023-11-06T14:20:38.884" v="3100"/>
        <pc:sldMkLst>
          <pc:docMk/>
          <pc:sldMk cId="1496978014" sldId="4647"/>
        </pc:sldMkLst>
        <pc:spChg chg="mod">
          <ac:chgData name="Yoel Kortick" userId="167978f5-7f40-4909-85d5-d4149554ad4e" providerId="ADAL" clId="{379A413A-A440-4A60-AD75-FE2E9816FA64}" dt="2023-11-06T14:02:57.826" v="1805"/>
          <ac:spMkLst>
            <pc:docMk/>
            <pc:sldMk cId="1496978014" sldId="4647"/>
            <ac:spMk id="3" creationId="{4FC18B40-6547-41EC-8A0E-1C8F40E0A42F}"/>
          </ac:spMkLst>
        </pc:spChg>
        <pc:spChg chg="mod">
          <ac:chgData name="Yoel Kortick" userId="167978f5-7f40-4909-85d5-d4149554ad4e" providerId="ADAL" clId="{379A413A-A440-4A60-AD75-FE2E9816FA64}" dt="2023-11-06T14:20:38.884" v="3100"/>
          <ac:spMkLst>
            <pc:docMk/>
            <pc:sldMk cId="1496978014" sldId="4647"/>
            <ac:spMk id="4" creationId="{76BE7AB8-528A-4254-8CB2-E61AC68FA88F}"/>
          </ac:spMkLst>
        </pc:spChg>
        <pc:spChg chg="del">
          <ac:chgData name="Yoel Kortick" userId="167978f5-7f40-4909-85d5-d4149554ad4e" providerId="ADAL" clId="{379A413A-A440-4A60-AD75-FE2E9816FA64}" dt="2023-11-06T14:05:15.847" v="2044" actId="478"/>
          <ac:spMkLst>
            <pc:docMk/>
            <pc:sldMk cId="1496978014" sldId="4647"/>
            <ac:spMk id="6" creationId="{58460415-6584-149F-BCEA-AE9BEB724640}"/>
          </ac:spMkLst>
        </pc:spChg>
        <pc:picChg chg="del">
          <ac:chgData name="Yoel Kortick" userId="167978f5-7f40-4909-85d5-d4149554ad4e" providerId="ADAL" clId="{379A413A-A440-4A60-AD75-FE2E9816FA64}" dt="2023-11-06T14:05:14.745" v="2043" actId="478"/>
          <ac:picMkLst>
            <pc:docMk/>
            <pc:sldMk cId="1496978014" sldId="4647"/>
            <ac:picMk id="12" creationId="{496A8056-7A42-468A-C74B-9CB92BA04CDF}"/>
          </ac:picMkLst>
        </pc:picChg>
        <pc:cxnChg chg="del">
          <ac:chgData name="Yoel Kortick" userId="167978f5-7f40-4909-85d5-d4149554ad4e" providerId="ADAL" clId="{379A413A-A440-4A60-AD75-FE2E9816FA64}" dt="2023-11-06T14:05:16.915" v="2045" actId="478"/>
          <ac:cxnSpMkLst>
            <pc:docMk/>
            <pc:sldMk cId="1496978014" sldId="4647"/>
            <ac:cxnSpMk id="8" creationId="{518E7BA5-E667-CB10-B2B8-7BBE568AEB54}"/>
          </ac:cxnSpMkLst>
        </pc:cxnChg>
      </pc:sldChg>
      <pc:sldChg chg="addSp modSp mod">
        <pc:chgData name="Yoel Kortick" userId="167978f5-7f40-4909-85d5-d4149554ad4e" providerId="ADAL" clId="{379A413A-A440-4A60-AD75-FE2E9816FA64}" dt="2023-11-06T14:25:12.583" v="3203" actId="113"/>
        <pc:sldMkLst>
          <pc:docMk/>
          <pc:sldMk cId="223889854" sldId="4648"/>
        </pc:sldMkLst>
        <pc:spChg chg="add mod">
          <ac:chgData name="Yoel Kortick" userId="167978f5-7f40-4909-85d5-d4149554ad4e" providerId="ADAL" clId="{379A413A-A440-4A60-AD75-FE2E9816FA64}" dt="2023-11-06T14:13:52.518" v="2852" actId="208"/>
          <ac:spMkLst>
            <pc:docMk/>
            <pc:sldMk cId="223889854" sldId="4648"/>
            <ac:spMk id="2" creationId="{9B93955F-0483-1003-937D-5243986859E8}"/>
          </ac:spMkLst>
        </pc:spChg>
        <pc:spChg chg="mod">
          <ac:chgData name="Yoel Kortick" userId="167978f5-7f40-4909-85d5-d4149554ad4e" providerId="ADAL" clId="{379A413A-A440-4A60-AD75-FE2E9816FA64}" dt="2023-11-06T14:02:57.826" v="1805"/>
          <ac:spMkLst>
            <pc:docMk/>
            <pc:sldMk cId="223889854" sldId="4648"/>
            <ac:spMk id="3" creationId="{4FC18B40-6547-41EC-8A0E-1C8F40E0A42F}"/>
          </ac:spMkLst>
        </pc:spChg>
        <pc:spChg chg="mod">
          <ac:chgData name="Yoel Kortick" userId="167978f5-7f40-4909-85d5-d4149554ad4e" providerId="ADAL" clId="{379A413A-A440-4A60-AD75-FE2E9816FA64}" dt="2023-11-06T14:25:12.583" v="3203" actId="113"/>
          <ac:spMkLst>
            <pc:docMk/>
            <pc:sldMk cId="223889854" sldId="4648"/>
            <ac:spMk id="4" creationId="{76BE7AB8-528A-4254-8CB2-E61AC68FA88F}"/>
          </ac:spMkLst>
        </pc:spChg>
      </pc:sldChg>
      <pc:sldChg chg="addSp delSp modSp mod">
        <pc:chgData name="Yoel Kortick" userId="167978f5-7f40-4909-85d5-d4149554ad4e" providerId="ADAL" clId="{379A413A-A440-4A60-AD75-FE2E9816FA64}" dt="2023-11-06T14:20:38.884" v="3100"/>
        <pc:sldMkLst>
          <pc:docMk/>
          <pc:sldMk cId="2814182459" sldId="4649"/>
        </pc:sldMkLst>
        <pc:spChg chg="mod">
          <ac:chgData name="Yoel Kortick" userId="167978f5-7f40-4909-85d5-d4149554ad4e" providerId="ADAL" clId="{379A413A-A440-4A60-AD75-FE2E9816FA64}" dt="2023-11-06T14:02:57.826" v="1805"/>
          <ac:spMkLst>
            <pc:docMk/>
            <pc:sldMk cId="2814182459" sldId="4649"/>
            <ac:spMk id="3" creationId="{4FC18B40-6547-41EC-8A0E-1C8F40E0A42F}"/>
          </ac:spMkLst>
        </pc:spChg>
        <pc:spChg chg="mod">
          <ac:chgData name="Yoel Kortick" userId="167978f5-7f40-4909-85d5-d4149554ad4e" providerId="ADAL" clId="{379A413A-A440-4A60-AD75-FE2E9816FA64}" dt="2023-11-06T14:20:38.884" v="3100"/>
          <ac:spMkLst>
            <pc:docMk/>
            <pc:sldMk cId="2814182459" sldId="4649"/>
            <ac:spMk id="4" creationId="{76BE7AB8-528A-4254-8CB2-E61AC68FA88F}"/>
          </ac:spMkLst>
        </pc:spChg>
        <pc:spChg chg="del">
          <ac:chgData name="Yoel Kortick" userId="167978f5-7f40-4909-85d5-d4149554ad4e" providerId="ADAL" clId="{379A413A-A440-4A60-AD75-FE2E9816FA64}" dt="2023-11-06T14:14:24.120" v="2885" actId="478"/>
          <ac:spMkLst>
            <pc:docMk/>
            <pc:sldMk cId="2814182459" sldId="4649"/>
            <ac:spMk id="6" creationId="{BA1EC19D-BFAA-7A35-85EA-F72612E922BD}"/>
          </ac:spMkLst>
        </pc:spChg>
        <pc:spChg chg="del">
          <ac:chgData name="Yoel Kortick" userId="167978f5-7f40-4909-85d5-d4149554ad4e" providerId="ADAL" clId="{379A413A-A440-4A60-AD75-FE2E9816FA64}" dt="2023-11-06T14:14:26.556" v="2886" actId="478"/>
          <ac:spMkLst>
            <pc:docMk/>
            <pc:sldMk cId="2814182459" sldId="4649"/>
            <ac:spMk id="9" creationId="{5E56FE22-0E25-4C4D-28D1-893CDB7C3E37}"/>
          </ac:spMkLst>
        </pc:spChg>
        <pc:spChg chg="add">
          <ac:chgData name="Yoel Kortick" userId="167978f5-7f40-4909-85d5-d4149554ad4e" providerId="ADAL" clId="{379A413A-A440-4A60-AD75-FE2E9816FA64}" dt="2023-11-06T14:15:06.360" v="2894" actId="11529"/>
          <ac:spMkLst>
            <pc:docMk/>
            <pc:sldMk cId="2814182459" sldId="4649"/>
            <ac:spMk id="12" creationId="{B98A6DA5-14DE-D8EE-F7F5-B807C18E9A7E}"/>
          </ac:spMkLst>
        </pc:spChg>
        <pc:spChg chg="add mod">
          <ac:chgData name="Yoel Kortick" userId="167978f5-7f40-4909-85d5-d4149554ad4e" providerId="ADAL" clId="{379A413A-A440-4A60-AD75-FE2E9816FA64}" dt="2023-11-06T14:19:33.566" v="2996" actId="20577"/>
          <ac:spMkLst>
            <pc:docMk/>
            <pc:sldMk cId="2814182459" sldId="4649"/>
            <ac:spMk id="13" creationId="{FB47D910-E404-2628-1D68-671D5B736AD8}"/>
          </ac:spMkLst>
        </pc:spChg>
        <pc:picChg chg="del">
          <ac:chgData name="Yoel Kortick" userId="167978f5-7f40-4909-85d5-d4149554ad4e" providerId="ADAL" clId="{379A413A-A440-4A60-AD75-FE2E9816FA64}" dt="2023-11-06T14:14:21.177" v="2884" actId="478"/>
          <ac:picMkLst>
            <pc:docMk/>
            <pc:sldMk cId="2814182459" sldId="4649"/>
            <ac:picMk id="5" creationId="{96B094CA-980B-E5F5-F391-B3F7DF9FBFD0}"/>
          </ac:picMkLst>
        </pc:picChg>
        <pc:picChg chg="add mod ord">
          <ac:chgData name="Yoel Kortick" userId="167978f5-7f40-4909-85d5-d4149554ad4e" providerId="ADAL" clId="{379A413A-A440-4A60-AD75-FE2E9816FA64}" dt="2023-11-06T14:14:53.190" v="2893" actId="167"/>
          <ac:picMkLst>
            <pc:docMk/>
            <pc:sldMk cId="2814182459" sldId="4649"/>
            <ac:picMk id="8" creationId="{4BCA1763-86B2-5EC7-CB54-FA97D46570AB}"/>
          </ac:picMkLst>
        </pc:picChg>
        <pc:cxnChg chg="del">
          <ac:chgData name="Yoel Kortick" userId="167978f5-7f40-4909-85d5-d4149554ad4e" providerId="ADAL" clId="{379A413A-A440-4A60-AD75-FE2E9816FA64}" dt="2023-11-06T14:14:24.120" v="2885" actId="478"/>
          <ac:cxnSpMkLst>
            <pc:docMk/>
            <pc:sldMk cId="2814182459" sldId="4649"/>
            <ac:cxnSpMk id="7" creationId="{88C6114E-7BD8-1494-C1E9-DB35A3F00A26}"/>
          </ac:cxnSpMkLst>
        </pc:cxnChg>
        <pc:cxnChg chg="del">
          <ac:chgData name="Yoel Kortick" userId="167978f5-7f40-4909-85d5-d4149554ad4e" providerId="ADAL" clId="{379A413A-A440-4A60-AD75-FE2E9816FA64}" dt="2023-11-06T14:14:24.120" v="2885" actId="478"/>
          <ac:cxnSpMkLst>
            <pc:docMk/>
            <pc:sldMk cId="2814182459" sldId="4649"/>
            <ac:cxnSpMk id="10" creationId="{88196E7A-2158-A972-7293-327F9B4B8AC9}"/>
          </ac:cxnSpMkLst>
        </pc:cxnChg>
        <pc:cxnChg chg="del">
          <ac:chgData name="Yoel Kortick" userId="167978f5-7f40-4909-85d5-d4149554ad4e" providerId="ADAL" clId="{379A413A-A440-4A60-AD75-FE2E9816FA64}" dt="2023-11-06T14:14:24.120" v="2885" actId="478"/>
          <ac:cxnSpMkLst>
            <pc:docMk/>
            <pc:sldMk cId="2814182459" sldId="4649"/>
            <ac:cxnSpMk id="11" creationId="{D107F1ED-4DF1-2630-A5E3-4C76926C45D6}"/>
          </ac:cxnSpMkLst>
        </pc:cxnChg>
        <pc:cxnChg chg="add">
          <ac:chgData name="Yoel Kortick" userId="167978f5-7f40-4909-85d5-d4149554ad4e" providerId="ADAL" clId="{379A413A-A440-4A60-AD75-FE2E9816FA64}" dt="2023-11-06T14:15:45.282" v="2921" actId="11529"/>
          <ac:cxnSpMkLst>
            <pc:docMk/>
            <pc:sldMk cId="2814182459" sldId="4649"/>
            <ac:cxnSpMk id="15" creationId="{F4E24ABE-4CE1-6E5F-7B03-6431C37EB998}"/>
          </ac:cxnSpMkLst>
        </pc:cxnChg>
      </pc:sldChg>
      <pc:sldChg chg="del">
        <pc:chgData name="Yoel Kortick" userId="167978f5-7f40-4909-85d5-d4149554ad4e" providerId="ADAL" clId="{379A413A-A440-4A60-AD75-FE2E9816FA64}" dt="2023-11-06T14:03:26.286" v="1811" actId="47"/>
        <pc:sldMkLst>
          <pc:docMk/>
          <pc:sldMk cId="1406893492" sldId="4650"/>
        </pc:sldMkLst>
      </pc:sldChg>
      <pc:sldChg chg="del">
        <pc:chgData name="Yoel Kortick" userId="167978f5-7f40-4909-85d5-d4149554ad4e" providerId="ADAL" clId="{379A413A-A440-4A60-AD75-FE2E9816FA64}" dt="2023-11-06T14:03:27.023" v="1812" actId="47"/>
        <pc:sldMkLst>
          <pc:docMk/>
          <pc:sldMk cId="3096318407" sldId="4651"/>
        </pc:sldMkLst>
      </pc:sldChg>
      <pc:sldChg chg="del">
        <pc:chgData name="Yoel Kortick" userId="167978f5-7f40-4909-85d5-d4149554ad4e" providerId="ADAL" clId="{379A413A-A440-4A60-AD75-FE2E9816FA64}" dt="2023-11-06T14:03:28.643" v="1813" actId="47"/>
        <pc:sldMkLst>
          <pc:docMk/>
          <pc:sldMk cId="3896606780" sldId="4652"/>
        </pc:sldMkLst>
      </pc:sldChg>
      <pc:sldChg chg="addSp delSp modSp add mod">
        <pc:chgData name="Yoel Kortick" userId="167978f5-7f40-4909-85d5-d4149554ad4e" providerId="ADAL" clId="{379A413A-A440-4A60-AD75-FE2E9816FA64}" dt="2023-11-06T14:20:38.884" v="3100"/>
        <pc:sldMkLst>
          <pc:docMk/>
          <pc:sldMk cId="992553128" sldId="4653"/>
        </pc:sldMkLst>
        <pc:spChg chg="mod">
          <ac:chgData name="Yoel Kortick" userId="167978f5-7f40-4909-85d5-d4149554ad4e" providerId="ADAL" clId="{379A413A-A440-4A60-AD75-FE2E9816FA64}" dt="2023-11-06T14:20:38.884" v="3100"/>
          <ac:spMkLst>
            <pc:docMk/>
            <pc:sldMk cId="992553128" sldId="4653"/>
            <ac:spMk id="3" creationId="{4FC18B40-6547-41EC-8A0E-1C8F40E0A42F}"/>
          </ac:spMkLst>
        </pc:spChg>
        <pc:spChg chg="del">
          <ac:chgData name="Yoel Kortick" userId="167978f5-7f40-4909-85d5-d4149554ad4e" providerId="ADAL" clId="{379A413A-A440-4A60-AD75-FE2E9816FA64}" dt="2023-11-06T13:28:58.720" v="1308" actId="478"/>
          <ac:spMkLst>
            <pc:docMk/>
            <pc:sldMk cId="992553128" sldId="4653"/>
            <ac:spMk id="4" creationId="{76BE7AB8-528A-4254-8CB2-E61AC68FA88F}"/>
          </ac:spMkLst>
        </pc:spChg>
        <pc:spChg chg="add del mod">
          <ac:chgData name="Yoel Kortick" userId="167978f5-7f40-4909-85d5-d4149554ad4e" providerId="ADAL" clId="{379A413A-A440-4A60-AD75-FE2E9816FA64}" dt="2023-11-06T13:28:59.641" v="1309" actId="478"/>
          <ac:spMkLst>
            <pc:docMk/>
            <pc:sldMk cId="992553128" sldId="4653"/>
            <ac:spMk id="6" creationId="{5A1AEEE2-F417-6A78-4F54-943BECF31FFB}"/>
          </ac:spMkLst>
        </pc:spChg>
        <pc:spChg chg="add">
          <ac:chgData name="Yoel Kortick" userId="167978f5-7f40-4909-85d5-d4149554ad4e" providerId="ADAL" clId="{379A413A-A440-4A60-AD75-FE2E9816FA64}" dt="2023-11-06T13:29:09.307" v="1312" actId="11529"/>
          <ac:spMkLst>
            <pc:docMk/>
            <pc:sldMk cId="992553128" sldId="4653"/>
            <ac:spMk id="7" creationId="{8A11B706-F230-CE7B-E125-6EBC72907951}"/>
          </ac:spMkLst>
        </pc:spChg>
        <pc:spChg chg="add">
          <ac:chgData name="Yoel Kortick" userId="167978f5-7f40-4909-85d5-d4149554ad4e" providerId="ADAL" clId="{379A413A-A440-4A60-AD75-FE2E9816FA64}" dt="2023-11-06T13:29:15.951" v="1313" actId="11529"/>
          <ac:spMkLst>
            <pc:docMk/>
            <pc:sldMk cId="992553128" sldId="4653"/>
            <ac:spMk id="8" creationId="{5E2C727A-9313-984F-8685-C6B6AAE429F9}"/>
          </ac:spMkLst>
        </pc:spChg>
        <pc:spChg chg="add">
          <ac:chgData name="Yoel Kortick" userId="167978f5-7f40-4909-85d5-d4149554ad4e" providerId="ADAL" clId="{379A413A-A440-4A60-AD75-FE2E9816FA64}" dt="2023-11-06T13:29:19.959" v="1314" actId="11529"/>
          <ac:spMkLst>
            <pc:docMk/>
            <pc:sldMk cId="992553128" sldId="4653"/>
            <ac:spMk id="9" creationId="{11DC6377-4C0E-7FD9-7866-17E49EDEBEB7}"/>
          </ac:spMkLst>
        </pc:spChg>
        <pc:picChg chg="mod">
          <ac:chgData name="Yoel Kortick" userId="167978f5-7f40-4909-85d5-d4149554ad4e" providerId="ADAL" clId="{379A413A-A440-4A60-AD75-FE2E9816FA64}" dt="2023-11-06T13:29:03.578" v="1311" actId="14100"/>
          <ac:picMkLst>
            <pc:docMk/>
            <pc:sldMk cId="992553128" sldId="4653"/>
            <ac:picMk id="5" creationId="{C86F78D1-77F9-997D-AEA4-753E64CCB252}"/>
          </ac:picMkLst>
        </pc:picChg>
      </pc:sldChg>
      <pc:sldChg chg="add del">
        <pc:chgData name="Yoel Kortick" userId="167978f5-7f40-4909-85d5-d4149554ad4e" providerId="ADAL" clId="{379A413A-A440-4A60-AD75-FE2E9816FA64}" dt="2023-11-06T12:53:17.298" v="879" actId="47"/>
        <pc:sldMkLst>
          <pc:docMk/>
          <pc:sldMk cId="3573122344" sldId="4653"/>
        </pc:sldMkLst>
      </pc:sldChg>
      <pc:sldChg chg="delSp modSp add mod">
        <pc:chgData name="Yoel Kortick" userId="167978f5-7f40-4909-85d5-d4149554ad4e" providerId="ADAL" clId="{379A413A-A440-4A60-AD75-FE2E9816FA64}" dt="2023-11-06T14:20:38.884" v="3100"/>
        <pc:sldMkLst>
          <pc:docMk/>
          <pc:sldMk cId="472653541" sldId="4654"/>
        </pc:sldMkLst>
        <pc:spChg chg="mod">
          <ac:chgData name="Yoel Kortick" userId="167978f5-7f40-4909-85d5-d4149554ad4e" providerId="ADAL" clId="{379A413A-A440-4A60-AD75-FE2E9816FA64}" dt="2023-11-06T14:20:38.884" v="3100"/>
          <ac:spMkLst>
            <pc:docMk/>
            <pc:sldMk cId="472653541" sldId="4654"/>
            <ac:spMk id="3" creationId="{4FC18B40-6547-41EC-8A0E-1C8F40E0A42F}"/>
          </ac:spMkLst>
        </pc:spChg>
        <pc:spChg chg="del">
          <ac:chgData name="Yoel Kortick" userId="167978f5-7f40-4909-85d5-d4149554ad4e" providerId="ADAL" clId="{379A413A-A440-4A60-AD75-FE2E9816FA64}" dt="2023-11-06T13:31:50.419" v="1347" actId="478"/>
          <ac:spMkLst>
            <pc:docMk/>
            <pc:sldMk cId="472653541" sldId="4654"/>
            <ac:spMk id="5" creationId="{C7B3B2E5-98B7-4F06-F2E7-796864103DA4}"/>
          </ac:spMkLst>
        </pc:spChg>
        <pc:spChg chg="mod">
          <ac:chgData name="Yoel Kortick" userId="167978f5-7f40-4909-85d5-d4149554ad4e" providerId="ADAL" clId="{379A413A-A440-4A60-AD75-FE2E9816FA64}" dt="2023-11-06T14:20:38.884" v="3100"/>
          <ac:spMkLst>
            <pc:docMk/>
            <pc:sldMk cId="472653541" sldId="4654"/>
            <ac:spMk id="6" creationId="{4CEFAC55-41BD-F2AE-B908-F7BD27FE214D}"/>
          </ac:spMkLst>
        </pc:spChg>
        <pc:spChg chg="del">
          <ac:chgData name="Yoel Kortick" userId="167978f5-7f40-4909-85d5-d4149554ad4e" providerId="ADAL" clId="{379A413A-A440-4A60-AD75-FE2E9816FA64}" dt="2023-11-06T13:31:50.419" v="1347" actId="478"/>
          <ac:spMkLst>
            <pc:docMk/>
            <pc:sldMk cId="472653541" sldId="4654"/>
            <ac:spMk id="9" creationId="{B5B030CA-6231-016A-A532-1118F30E791E}"/>
          </ac:spMkLst>
        </pc:spChg>
        <pc:picChg chg="del">
          <ac:chgData name="Yoel Kortick" userId="167978f5-7f40-4909-85d5-d4149554ad4e" providerId="ADAL" clId="{379A413A-A440-4A60-AD75-FE2E9816FA64}" dt="2023-11-06T13:31:50.419" v="1347" actId="478"/>
          <ac:picMkLst>
            <pc:docMk/>
            <pc:sldMk cId="472653541" sldId="4654"/>
            <ac:picMk id="8" creationId="{64CE1BAF-6B94-A670-DF60-0FECD2D6A053}"/>
          </ac:picMkLst>
        </pc:picChg>
      </pc:sldChg>
      <pc:sldChg chg="addSp delSp modSp add mod">
        <pc:chgData name="Yoel Kortick" userId="167978f5-7f40-4909-85d5-d4149554ad4e" providerId="ADAL" clId="{379A413A-A440-4A60-AD75-FE2E9816FA64}" dt="2023-11-06T14:20:38.884" v="3100"/>
        <pc:sldMkLst>
          <pc:docMk/>
          <pc:sldMk cId="888008699" sldId="4655"/>
        </pc:sldMkLst>
        <pc:spChg chg="mod">
          <ac:chgData name="Yoel Kortick" userId="167978f5-7f40-4909-85d5-d4149554ad4e" providerId="ADAL" clId="{379A413A-A440-4A60-AD75-FE2E9816FA64}" dt="2023-11-06T14:20:38.884" v="3100"/>
          <ac:spMkLst>
            <pc:docMk/>
            <pc:sldMk cId="888008699" sldId="4655"/>
            <ac:spMk id="3" creationId="{4FC18B40-6547-41EC-8A0E-1C8F40E0A42F}"/>
          </ac:spMkLst>
        </pc:spChg>
        <pc:spChg chg="add del mod">
          <ac:chgData name="Yoel Kortick" userId="167978f5-7f40-4909-85d5-d4149554ad4e" providerId="ADAL" clId="{379A413A-A440-4A60-AD75-FE2E9816FA64}" dt="2023-11-06T13:36:16.362" v="1449" actId="478"/>
          <ac:spMkLst>
            <pc:docMk/>
            <pc:sldMk cId="888008699" sldId="4655"/>
            <ac:spMk id="4" creationId="{6FB75E86-424D-BEBD-0438-400837A504D6}"/>
          </ac:spMkLst>
        </pc:spChg>
        <pc:spChg chg="del">
          <ac:chgData name="Yoel Kortick" userId="167978f5-7f40-4909-85d5-d4149554ad4e" providerId="ADAL" clId="{379A413A-A440-4A60-AD75-FE2E9816FA64}" dt="2023-11-06T13:36:14.177" v="1448" actId="478"/>
          <ac:spMkLst>
            <pc:docMk/>
            <pc:sldMk cId="888008699" sldId="4655"/>
            <ac:spMk id="6" creationId="{4CEFAC55-41BD-F2AE-B908-F7BD27FE214D}"/>
          </ac:spMkLst>
        </pc:spChg>
        <pc:spChg chg="add">
          <ac:chgData name="Yoel Kortick" userId="167978f5-7f40-4909-85d5-d4149554ad4e" providerId="ADAL" clId="{379A413A-A440-4A60-AD75-FE2E9816FA64}" dt="2023-11-06T13:37:45.468" v="1454" actId="11529"/>
          <ac:spMkLst>
            <pc:docMk/>
            <pc:sldMk cId="888008699" sldId="4655"/>
            <ac:spMk id="10" creationId="{93D7AFA5-873F-E6BC-880E-9EC3A32AC4C9}"/>
          </ac:spMkLst>
        </pc:spChg>
        <pc:spChg chg="add mod">
          <ac:chgData name="Yoel Kortick" userId="167978f5-7f40-4909-85d5-d4149554ad4e" providerId="ADAL" clId="{379A413A-A440-4A60-AD75-FE2E9816FA64}" dt="2023-11-06T13:37:55.671" v="1457" actId="1035"/>
          <ac:spMkLst>
            <pc:docMk/>
            <pc:sldMk cId="888008699" sldId="4655"/>
            <ac:spMk id="11" creationId="{3C300A9F-F6F8-7A22-676C-A2069845F81C}"/>
          </ac:spMkLst>
        </pc:spChg>
        <pc:picChg chg="add del">
          <ac:chgData name="Yoel Kortick" userId="167978f5-7f40-4909-85d5-d4149554ad4e" providerId="ADAL" clId="{379A413A-A440-4A60-AD75-FE2E9816FA64}" dt="2023-11-06T13:36:41.353" v="1451" actId="478"/>
          <ac:picMkLst>
            <pc:docMk/>
            <pc:sldMk cId="888008699" sldId="4655"/>
            <ac:picMk id="7" creationId="{5E2D367E-9C00-C2ED-C1FC-DC304999F0FB}"/>
          </ac:picMkLst>
        </pc:picChg>
        <pc:picChg chg="add mod ord">
          <ac:chgData name="Yoel Kortick" userId="167978f5-7f40-4909-85d5-d4149554ad4e" providerId="ADAL" clId="{379A413A-A440-4A60-AD75-FE2E9816FA64}" dt="2023-11-06T13:37:52.282" v="1456" actId="208"/>
          <ac:picMkLst>
            <pc:docMk/>
            <pc:sldMk cId="888008699" sldId="4655"/>
            <ac:picMk id="9" creationId="{40816892-EDCB-25EC-E9A4-68FA4A0366C7}"/>
          </ac:picMkLst>
        </pc:picChg>
      </pc:sldChg>
      <pc:sldChg chg="addSp delSp modSp add mod">
        <pc:chgData name="Yoel Kortick" userId="167978f5-7f40-4909-85d5-d4149554ad4e" providerId="ADAL" clId="{379A413A-A440-4A60-AD75-FE2E9816FA64}" dt="2023-11-06T14:20:38.884" v="3100"/>
        <pc:sldMkLst>
          <pc:docMk/>
          <pc:sldMk cId="710276020" sldId="4656"/>
        </pc:sldMkLst>
        <pc:spChg chg="mod">
          <ac:chgData name="Yoel Kortick" userId="167978f5-7f40-4909-85d5-d4149554ad4e" providerId="ADAL" clId="{379A413A-A440-4A60-AD75-FE2E9816FA64}" dt="2023-11-06T14:20:38.884" v="3100"/>
          <ac:spMkLst>
            <pc:docMk/>
            <pc:sldMk cId="710276020" sldId="4656"/>
            <ac:spMk id="3" creationId="{4FC18B40-6547-41EC-8A0E-1C8F40E0A42F}"/>
          </ac:spMkLst>
        </pc:spChg>
        <pc:spChg chg="add mod">
          <ac:chgData name="Yoel Kortick" userId="167978f5-7f40-4909-85d5-d4149554ad4e" providerId="ADAL" clId="{379A413A-A440-4A60-AD75-FE2E9816FA64}" dt="2023-11-06T13:41:06.035" v="1519" actId="14100"/>
          <ac:spMkLst>
            <pc:docMk/>
            <pc:sldMk cId="710276020" sldId="4656"/>
            <ac:spMk id="5" creationId="{BDB44E18-8444-E99C-0F80-210C8A52B3B0}"/>
          </ac:spMkLst>
        </pc:spChg>
        <pc:spChg chg="mod">
          <ac:chgData name="Yoel Kortick" userId="167978f5-7f40-4909-85d5-d4149554ad4e" providerId="ADAL" clId="{379A413A-A440-4A60-AD75-FE2E9816FA64}" dt="2023-11-06T14:20:38.884" v="3100"/>
          <ac:spMkLst>
            <pc:docMk/>
            <pc:sldMk cId="710276020" sldId="4656"/>
            <ac:spMk id="6" creationId="{4CEFAC55-41BD-F2AE-B908-F7BD27FE214D}"/>
          </ac:spMkLst>
        </pc:spChg>
        <pc:picChg chg="add del mod">
          <ac:chgData name="Yoel Kortick" userId="167978f5-7f40-4909-85d5-d4149554ad4e" providerId="ADAL" clId="{379A413A-A440-4A60-AD75-FE2E9816FA64}" dt="2023-11-06T13:40:51.526" v="1512" actId="478"/>
          <ac:picMkLst>
            <pc:docMk/>
            <pc:sldMk cId="710276020" sldId="4656"/>
            <ac:picMk id="4" creationId="{840C1A5C-7A61-CD51-4D77-896073D7D242}"/>
          </ac:picMkLst>
        </pc:picChg>
        <pc:picChg chg="add mod ord">
          <ac:chgData name="Yoel Kortick" userId="167978f5-7f40-4909-85d5-d4149554ad4e" providerId="ADAL" clId="{379A413A-A440-4A60-AD75-FE2E9816FA64}" dt="2023-11-06T13:41:03.639" v="1518" actId="167"/>
          <ac:picMkLst>
            <pc:docMk/>
            <pc:sldMk cId="710276020" sldId="4656"/>
            <ac:picMk id="8" creationId="{BDF2AD52-D22A-12F4-DBF5-4000FE832A9D}"/>
          </ac:picMkLst>
        </pc:picChg>
      </pc:sldChg>
      <pc:sldChg chg="addSp delSp modSp add mod">
        <pc:chgData name="Yoel Kortick" userId="167978f5-7f40-4909-85d5-d4149554ad4e" providerId="ADAL" clId="{379A413A-A440-4A60-AD75-FE2E9816FA64}" dt="2023-11-06T14:20:38.884" v="3100"/>
        <pc:sldMkLst>
          <pc:docMk/>
          <pc:sldMk cId="3184139717" sldId="4657"/>
        </pc:sldMkLst>
        <pc:spChg chg="mod">
          <ac:chgData name="Yoel Kortick" userId="167978f5-7f40-4909-85d5-d4149554ad4e" providerId="ADAL" clId="{379A413A-A440-4A60-AD75-FE2E9816FA64}" dt="2023-11-06T14:20:38.884" v="3100"/>
          <ac:spMkLst>
            <pc:docMk/>
            <pc:sldMk cId="3184139717" sldId="4657"/>
            <ac:spMk id="3" creationId="{4FC18B40-6547-41EC-8A0E-1C8F40E0A42F}"/>
          </ac:spMkLst>
        </pc:spChg>
        <pc:spChg chg="del">
          <ac:chgData name="Yoel Kortick" userId="167978f5-7f40-4909-85d5-d4149554ad4e" providerId="ADAL" clId="{379A413A-A440-4A60-AD75-FE2E9816FA64}" dt="2023-11-06T13:42:16.009" v="1574" actId="478"/>
          <ac:spMkLst>
            <pc:docMk/>
            <pc:sldMk cId="3184139717" sldId="4657"/>
            <ac:spMk id="5" creationId="{BDB44E18-8444-E99C-0F80-210C8A52B3B0}"/>
          </ac:spMkLst>
        </pc:spChg>
        <pc:spChg chg="mod">
          <ac:chgData name="Yoel Kortick" userId="167978f5-7f40-4909-85d5-d4149554ad4e" providerId="ADAL" clId="{379A413A-A440-4A60-AD75-FE2E9816FA64}" dt="2023-11-06T13:42:03.254" v="1567" actId="313"/>
          <ac:spMkLst>
            <pc:docMk/>
            <pc:sldMk cId="3184139717" sldId="4657"/>
            <ac:spMk id="6" creationId="{4CEFAC55-41BD-F2AE-B908-F7BD27FE214D}"/>
          </ac:spMkLst>
        </pc:spChg>
        <pc:picChg chg="add mod ord">
          <ac:chgData name="Yoel Kortick" userId="167978f5-7f40-4909-85d5-d4149554ad4e" providerId="ADAL" clId="{379A413A-A440-4A60-AD75-FE2E9816FA64}" dt="2023-11-06T13:42:12.767" v="1573" actId="167"/>
          <ac:picMkLst>
            <pc:docMk/>
            <pc:sldMk cId="3184139717" sldId="4657"/>
            <ac:picMk id="4" creationId="{0D307EE3-35C3-F9C5-EFC5-E3075DB5DA8A}"/>
          </ac:picMkLst>
        </pc:picChg>
        <pc:picChg chg="del">
          <ac:chgData name="Yoel Kortick" userId="167978f5-7f40-4909-85d5-d4149554ad4e" providerId="ADAL" clId="{379A413A-A440-4A60-AD75-FE2E9816FA64}" dt="2023-11-06T13:42:04.626" v="1568" actId="478"/>
          <ac:picMkLst>
            <pc:docMk/>
            <pc:sldMk cId="3184139717" sldId="4657"/>
            <ac:picMk id="8" creationId="{BDF2AD52-D22A-12F4-DBF5-4000FE832A9D}"/>
          </ac:picMkLst>
        </pc:picChg>
      </pc:sldChg>
      <pc:sldChg chg="modSp add mod">
        <pc:chgData name="Yoel Kortick" userId="167978f5-7f40-4909-85d5-d4149554ad4e" providerId="ADAL" clId="{379A413A-A440-4A60-AD75-FE2E9816FA64}" dt="2023-11-06T14:20:38.884" v="3100"/>
        <pc:sldMkLst>
          <pc:docMk/>
          <pc:sldMk cId="542662150" sldId="4658"/>
        </pc:sldMkLst>
        <pc:spChg chg="mod">
          <ac:chgData name="Yoel Kortick" userId="167978f5-7f40-4909-85d5-d4149554ad4e" providerId="ADAL" clId="{379A413A-A440-4A60-AD75-FE2E9816FA64}" dt="2023-11-06T14:20:38.884" v="3100"/>
          <ac:spMkLst>
            <pc:docMk/>
            <pc:sldMk cId="542662150" sldId="4658"/>
            <ac:spMk id="2" creationId="{FC862243-1805-4961-BBF6-F2E5FF1B81BA}"/>
          </ac:spMkLst>
        </pc:spChg>
      </pc:sldChg>
      <pc:sldChg chg="addSp delSp modSp add mod">
        <pc:chgData name="Yoel Kortick" userId="167978f5-7f40-4909-85d5-d4149554ad4e" providerId="ADAL" clId="{379A413A-A440-4A60-AD75-FE2E9816FA64}" dt="2023-11-06T14:20:38.884" v="3100"/>
        <pc:sldMkLst>
          <pc:docMk/>
          <pc:sldMk cId="1780703047" sldId="4659"/>
        </pc:sldMkLst>
        <pc:spChg chg="mod">
          <ac:chgData name="Yoel Kortick" userId="167978f5-7f40-4909-85d5-d4149554ad4e" providerId="ADAL" clId="{379A413A-A440-4A60-AD75-FE2E9816FA64}" dt="2023-11-06T14:20:38.884" v="3100"/>
          <ac:spMkLst>
            <pc:docMk/>
            <pc:sldMk cId="1780703047" sldId="4659"/>
            <ac:spMk id="3" creationId="{4FC18B40-6547-41EC-8A0E-1C8F40E0A42F}"/>
          </ac:spMkLst>
        </pc:spChg>
        <pc:spChg chg="mod">
          <ac:chgData name="Yoel Kortick" userId="167978f5-7f40-4909-85d5-d4149554ad4e" providerId="ADAL" clId="{379A413A-A440-4A60-AD75-FE2E9816FA64}" dt="2023-11-06T14:20:38.884" v="3100"/>
          <ac:spMkLst>
            <pc:docMk/>
            <pc:sldMk cId="1780703047" sldId="4659"/>
            <ac:spMk id="4" creationId="{76BE7AB8-528A-4254-8CB2-E61AC68FA88F}"/>
          </ac:spMkLst>
        </pc:spChg>
        <pc:spChg chg="mod">
          <ac:chgData name="Yoel Kortick" userId="167978f5-7f40-4909-85d5-d4149554ad4e" providerId="ADAL" clId="{379A413A-A440-4A60-AD75-FE2E9816FA64}" dt="2023-11-06T13:45:13.774" v="1621" actId="14100"/>
          <ac:spMkLst>
            <pc:docMk/>
            <pc:sldMk cId="1780703047" sldId="4659"/>
            <ac:spMk id="6" creationId="{1B63CACA-4B4B-613E-BBBB-D88DB1D10A39}"/>
          </ac:spMkLst>
        </pc:spChg>
        <pc:picChg chg="del">
          <ac:chgData name="Yoel Kortick" userId="167978f5-7f40-4909-85d5-d4149554ad4e" providerId="ADAL" clId="{379A413A-A440-4A60-AD75-FE2E9816FA64}" dt="2023-11-06T13:44:58.370" v="1615" actId="478"/>
          <ac:picMkLst>
            <pc:docMk/>
            <pc:sldMk cId="1780703047" sldId="4659"/>
            <ac:picMk id="5" creationId="{7F34B9A0-9936-05C5-E05F-F60A2FBFABC3}"/>
          </ac:picMkLst>
        </pc:picChg>
        <pc:picChg chg="add mod ord">
          <ac:chgData name="Yoel Kortick" userId="167978f5-7f40-4909-85d5-d4149554ad4e" providerId="ADAL" clId="{379A413A-A440-4A60-AD75-FE2E9816FA64}" dt="2023-11-06T13:45:15.676" v="1622" actId="208"/>
          <ac:picMkLst>
            <pc:docMk/>
            <pc:sldMk cId="1780703047" sldId="4659"/>
            <ac:picMk id="7" creationId="{C99DF03C-8D34-83EA-3739-C023C22DEF36}"/>
          </ac:picMkLst>
        </pc:picChg>
      </pc:sldChg>
      <pc:sldChg chg="modSp add mod">
        <pc:chgData name="Yoel Kortick" userId="167978f5-7f40-4909-85d5-d4149554ad4e" providerId="ADAL" clId="{379A413A-A440-4A60-AD75-FE2E9816FA64}" dt="2023-11-06T14:23:19.577" v="3167"/>
        <pc:sldMkLst>
          <pc:docMk/>
          <pc:sldMk cId="4246024625" sldId="4660"/>
        </pc:sldMkLst>
        <pc:spChg chg="mod">
          <ac:chgData name="Yoel Kortick" userId="167978f5-7f40-4909-85d5-d4149554ad4e" providerId="ADAL" clId="{379A413A-A440-4A60-AD75-FE2E9816FA64}" dt="2023-11-06T14:20:38.884" v="3100"/>
          <ac:spMkLst>
            <pc:docMk/>
            <pc:sldMk cId="4246024625" sldId="4660"/>
            <ac:spMk id="3" creationId="{4FC18B40-6547-41EC-8A0E-1C8F40E0A42F}"/>
          </ac:spMkLst>
        </pc:spChg>
        <pc:spChg chg="mod">
          <ac:chgData name="Yoel Kortick" userId="167978f5-7f40-4909-85d5-d4149554ad4e" providerId="ADAL" clId="{379A413A-A440-4A60-AD75-FE2E9816FA64}" dt="2023-11-06T14:23:19.577" v="3167"/>
          <ac:spMkLst>
            <pc:docMk/>
            <pc:sldMk cId="4246024625" sldId="4660"/>
            <ac:spMk id="4" creationId="{76BE7AB8-528A-4254-8CB2-E61AC68FA88F}"/>
          </ac:spMkLst>
        </pc:spChg>
      </pc:sldChg>
      <pc:sldChg chg="addSp delSp modSp add mod">
        <pc:chgData name="Yoel Kortick" userId="167978f5-7f40-4909-85d5-d4149554ad4e" providerId="ADAL" clId="{379A413A-A440-4A60-AD75-FE2E9816FA64}" dt="2023-11-06T14:20:38.884" v="3100"/>
        <pc:sldMkLst>
          <pc:docMk/>
          <pc:sldMk cId="3244457420" sldId="4661"/>
        </pc:sldMkLst>
        <pc:spChg chg="mod">
          <ac:chgData name="Yoel Kortick" userId="167978f5-7f40-4909-85d5-d4149554ad4e" providerId="ADAL" clId="{379A413A-A440-4A60-AD75-FE2E9816FA64}" dt="2023-11-06T14:20:38.884" v="3100"/>
          <ac:spMkLst>
            <pc:docMk/>
            <pc:sldMk cId="3244457420" sldId="4661"/>
            <ac:spMk id="3" creationId="{4FC18B40-6547-41EC-8A0E-1C8F40E0A42F}"/>
          </ac:spMkLst>
        </pc:spChg>
        <pc:spChg chg="mod">
          <ac:chgData name="Yoel Kortick" userId="167978f5-7f40-4909-85d5-d4149554ad4e" providerId="ADAL" clId="{379A413A-A440-4A60-AD75-FE2E9816FA64}" dt="2023-11-06T13:48:22.839" v="1637" actId="1076"/>
          <ac:spMkLst>
            <pc:docMk/>
            <pc:sldMk cId="3244457420" sldId="4661"/>
            <ac:spMk id="7" creationId="{8A11B706-F230-CE7B-E125-6EBC72907951}"/>
          </ac:spMkLst>
        </pc:spChg>
        <pc:spChg chg="mod">
          <ac:chgData name="Yoel Kortick" userId="167978f5-7f40-4909-85d5-d4149554ad4e" providerId="ADAL" clId="{379A413A-A440-4A60-AD75-FE2E9816FA64}" dt="2023-11-06T13:48:27.277" v="1639" actId="14100"/>
          <ac:spMkLst>
            <pc:docMk/>
            <pc:sldMk cId="3244457420" sldId="4661"/>
            <ac:spMk id="8" creationId="{5E2C727A-9313-984F-8685-C6B6AAE429F9}"/>
          </ac:spMkLst>
        </pc:spChg>
        <pc:spChg chg="mod">
          <ac:chgData name="Yoel Kortick" userId="167978f5-7f40-4909-85d5-d4149554ad4e" providerId="ADAL" clId="{379A413A-A440-4A60-AD75-FE2E9816FA64}" dt="2023-11-06T13:48:30.503" v="1642" actId="1035"/>
          <ac:spMkLst>
            <pc:docMk/>
            <pc:sldMk cId="3244457420" sldId="4661"/>
            <ac:spMk id="9" creationId="{11DC6377-4C0E-7FD9-7866-17E49EDEBEB7}"/>
          </ac:spMkLst>
        </pc:spChg>
        <pc:picChg chg="add del">
          <ac:chgData name="Yoel Kortick" userId="167978f5-7f40-4909-85d5-d4149554ad4e" providerId="ADAL" clId="{379A413A-A440-4A60-AD75-FE2E9816FA64}" dt="2023-11-06T13:47:56.654" v="1632" actId="478"/>
          <ac:picMkLst>
            <pc:docMk/>
            <pc:sldMk cId="3244457420" sldId="4661"/>
            <ac:picMk id="4" creationId="{EBD255C9-285D-BF01-AA31-6141B721F764}"/>
          </ac:picMkLst>
        </pc:picChg>
        <pc:picChg chg="del">
          <ac:chgData name="Yoel Kortick" userId="167978f5-7f40-4909-85d5-d4149554ad4e" providerId="ADAL" clId="{379A413A-A440-4A60-AD75-FE2E9816FA64}" dt="2023-11-06T13:47:51.023" v="1630" actId="478"/>
          <ac:picMkLst>
            <pc:docMk/>
            <pc:sldMk cId="3244457420" sldId="4661"/>
            <ac:picMk id="5" creationId="{C86F78D1-77F9-997D-AEA4-753E64CCB252}"/>
          </ac:picMkLst>
        </pc:picChg>
        <pc:picChg chg="add mod ord">
          <ac:chgData name="Yoel Kortick" userId="167978f5-7f40-4909-85d5-d4149554ad4e" providerId="ADAL" clId="{379A413A-A440-4A60-AD75-FE2E9816FA64}" dt="2023-11-06T13:48:33.124" v="1643" actId="208"/>
          <ac:picMkLst>
            <pc:docMk/>
            <pc:sldMk cId="3244457420" sldId="4661"/>
            <ac:picMk id="10" creationId="{9BAC5CAB-B3EA-6B40-3EB9-AC3D4A85D488}"/>
          </ac:picMkLst>
        </pc:picChg>
      </pc:sldChg>
      <pc:sldChg chg="addSp delSp modSp add mod">
        <pc:chgData name="Yoel Kortick" userId="167978f5-7f40-4909-85d5-d4149554ad4e" providerId="ADAL" clId="{379A413A-A440-4A60-AD75-FE2E9816FA64}" dt="2023-11-06T14:20:38.884" v="3100"/>
        <pc:sldMkLst>
          <pc:docMk/>
          <pc:sldMk cId="564385792" sldId="4662"/>
        </pc:sldMkLst>
        <pc:spChg chg="mod">
          <ac:chgData name="Yoel Kortick" userId="167978f5-7f40-4909-85d5-d4149554ad4e" providerId="ADAL" clId="{379A413A-A440-4A60-AD75-FE2E9816FA64}" dt="2023-11-06T14:20:38.884" v="3100"/>
          <ac:spMkLst>
            <pc:docMk/>
            <pc:sldMk cId="564385792" sldId="4662"/>
            <ac:spMk id="3" creationId="{4FC18B40-6547-41EC-8A0E-1C8F40E0A42F}"/>
          </ac:spMkLst>
        </pc:spChg>
        <pc:spChg chg="mod">
          <ac:chgData name="Yoel Kortick" userId="167978f5-7f40-4909-85d5-d4149554ad4e" providerId="ADAL" clId="{379A413A-A440-4A60-AD75-FE2E9816FA64}" dt="2023-11-06T13:52:22.288" v="1674" actId="14100"/>
          <ac:spMkLst>
            <pc:docMk/>
            <pc:sldMk cId="564385792" sldId="4662"/>
            <ac:spMk id="5" creationId="{C7B3B2E5-98B7-4F06-F2E7-796864103DA4}"/>
          </ac:spMkLst>
        </pc:spChg>
        <pc:spChg chg="mod">
          <ac:chgData name="Yoel Kortick" userId="167978f5-7f40-4909-85d5-d4149554ad4e" providerId="ADAL" clId="{379A413A-A440-4A60-AD75-FE2E9816FA64}" dt="2023-11-06T14:20:38.884" v="3100"/>
          <ac:spMkLst>
            <pc:docMk/>
            <pc:sldMk cId="564385792" sldId="4662"/>
            <ac:spMk id="6" creationId="{4CEFAC55-41BD-F2AE-B908-F7BD27FE214D}"/>
          </ac:spMkLst>
        </pc:spChg>
        <pc:spChg chg="mod">
          <ac:chgData name="Yoel Kortick" userId="167978f5-7f40-4909-85d5-d4149554ad4e" providerId="ADAL" clId="{379A413A-A440-4A60-AD75-FE2E9816FA64}" dt="2023-11-06T13:52:27.162" v="1675" actId="14100"/>
          <ac:spMkLst>
            <pc:docMk/>
            <pc:sldMk cId="564385792" sldId="4662"/>
            <ac:spMk id="9" creationId="{B5B030CA-6231-016A-A532-1118F30E791E}"/>
          </ac:spMkLst>
        </pc:spChg>
        <pc:picChg chg="add del mod">
          <ac:chgData name="Yoel Kortick" userId="167978f5-7f40-4909-85d5-d4149554ad4e" providerId="ADAL" clId="{379A413A-A440-4A60-AD75-FE2E9816FA64}" dt="2023-11-06T13:52:12.132" v="1666" actId="478"/>
          <ac:picMkLst>
            <pc:docMk/>
            <pc:sldMk cId="564385792" sldId="4662"/>
            <ac:picMk id="4" creationId="{0A985A40-248F-EC21-E482-156E0014D858}"/>
          </ac:picMkLst>
        </pc:picChg>
        <pc:picChg chg="del">
          <ac:chgData name="Yoel Kortick" userId="167978f5-7f40-4909-85d5-d4149554ad4e" providerId="ADAL" clId="{379A413A-A440-4A60-AD75-FE2E9816FA64}" dt="2023-11-06T13:50:36.057" v="1661" actId="478"/>
          <ac:picMkLst>
            <pc:docMk/>
            <pc:sldMk cId="564385792" sldId="4662"/>
            <ac:picMk id="8" creationId="{64CE1BAF-6B94-A670-DF60-0FECD2D6A053}"/>
          </ac:picMkLst>
        </pc:picChg>
        <pc:picChg chg="add mod ord">
          <ac:chgData name="Yoel Kortick" userId="167978f5-7f40-4909-85d5-d4149554ad4e" providerId="ADAL" clId="{379A413A-A440-4A60-AD75-FE2E9816FA64}" dt="2023-11-06T13:52:29.093" v="1676" actId="208"/>
          <ac:picMkLst>
            <pc:docMk/>
            <pc:sldMk cId="564385792" sldId="4662"/>
            <ac:picMk id="10" creationId="{210A615C-97B8-64DC-951A-5B86B02C36C3}"/>
          </ac:picMkLst>
        </pc:picChg>
      </pc:sldChg>
      <pc:sldChg chg="modSp add mod">
        <pc:chgData name="Yoel Kortick" userId="167978f5-7f40-4909-85d5-d4149554ad4e" providerId="ADAL" clId="{379A413A-A440-4A60-AD75-FE2E9816FA64}" dt="2023-11-06T14:20:38.884" v="3100"/>
        <pc:sldMkLst>
          <pc:docMk/>
          <pc:sldMk cId="2549440610" sldId="4663"/>
        </pc:sldMkLst>
        <pc:spChg chg="mod">
          <ac:chgData name="Yoel Kortick" userId="167978f5-7f40-4909-85d5-d4149554ad4e" providerId="ADAL" clId="{379A413A-A440-4A60-AD75-FE2E9816FA64}" dt="2023-11-06T14:20:38.884" v="3100"/>
          <ac:spMkLst>
            <pc:docMk/>
            <pc:sldMk cId="2549440610" sldId="4663"/>
            <ac:spMk id="3" creationId="{4FC18B40-6547-41EC-8A0E-1C8F40E0A42F}"/>
          </ac:spMkLst>
        </pc:spChg>
        <pc:spChg chg="mod">
          <ac:chgData name="Yoel Kortick" userId="167978f5-7f40-4909-85d5-d4149554ad4e" providerId="ADAL" clId="{379A413A-A440-4A60-AD75-FE2E9816FA64}" dt="2023-11-06T14:20:38.884" v="3100"/>
          <ac:spMkLst>
            <pc:docMk/>
            <pc:sldMk cId="2549440610" sldId="4663"/>
            <ac:spMk id="6" creationId="{4CEFAC55-41BD-F2AE-B908-F7BD27FE214D}"/>
          </ac:spMkLst>
        </pc:spChg>
      </pc:sldChg>
      <pc:sldChg chg="addSp delSp modSp add mod">
        <pc:chgData name="Yoel Kortick" userId="167978f5-7f40-4909-85d5-d4149554ad4e" providerId="ADAL" clId="{379A413A-A440-4A60-AD75-FE2E9816FA64}" dt="2023-11-06T14:20:38.884" v="3100"/>
        <pc:sldMkLst>
          <pc:docMk/>
          <pc:sldMk cId="2502543439" sldId="4664"/>
        </pc:sldMkLst>
        <pc:spChg chg="mod">
          <ac:chgData name="Yoel Kortick" userId="167978f5-7f40-4909-85d5-d4149554ad4e" providerId="ADAL" clId="{379A413A-A440-4A60-AD75-FE2E9816FA64}" dt="2023-11-06T14:20:38.884" v="3100"/>
          <ac:spMkLst>
            <pc:docMk/>
            <pc:sldMk cId="2502543439" sldId="4664"/>
            <ac:spMk id="3" creationId="{4FC18B40-6547-41EC-8A0E-1C8F40E0A42F}"/>
          </ac:spMkLst>
        </pc:spChg>
        <pc:spChg chg="mod">
          <ac:chgData name="Yoel Kortick" userId="167978f5-7f40-4909-85d5-d4149554ad4e" providerId="ADAL" clId="{379A413A-A440-4A60-AD75-FE2E9816FA64}" dt="2023-11-06T13:55:16.104" v="1709" actId="1036"/>
          <ac:spMkLst>
            <pc:docMk/>
            <pc:sldMk cId="2502543439" sldId="4664"/>
            <ac:spMk id="10" creationId="{93D7AFA5-873F-E6BC-880E-9EC3A32AC4C9}"/>
          </ac:spMkLst>
        </pc:spChg>
        <pc:spChg chg="mod">
          <ac:chgData name="Yoel Kortick" userId="167978f5-7f40-4909-85d5-d4149554ad4e" providerId="ADAL" clId="{379A413A-A440-4A60-AD75-FE2E9816FA64}" dt="2023-11-06T13:55:09.966" v="1703" actId="1035"/>
          <ac:spMkLst>
            <pc:docMk/>
            <pc:sldMk cId="2502543439" sldId="4664"/>
            <ac:spMk id="11" creationId="{3C300A9F-F6F8-7A22-676C-A2069845F81C}"/>
          </ac:spMkLst>
        </pc:spChg>
        <pc:picChg chg="add mod ord">
          <ac:chgData name="Yoel Kortick" userId="167978f5-7f40-4909-85d5-d4149554ad4e" providerId="ADAL" clId="{379A413A-A440-4A60-AD75-FE2E9816FA64}" dt="2023-11-06T13:55:19.185" v="1710" actId="208"/>
          <ac:picMkLst>
            <pc:docMk/>
            <pc:sldMk cId="2502543439" sldId="4664"/>
            <ac:picMk id="4" creationId="{F380F9FB-D66E-4462-9AA2-AAD2580857B5}"/>
          </ac:picMkLst>
        </pc:picChg>
        <pc:picChg chg="del">
          <ac:chgData name="Yoel Kortick" userId="167978f5-7f40-4909-85d5-d4149554ad4e" providerId="ADAL" clId="{379A413A-A440-4A60-AD75-FE2E9816FA64}" dt="2023-11-06T13:55:00.066" v="1697" actId="478"/>
          <ac:picMkLst>
            <pc:docMk/>
            <pc:sldMk cId="2502543439" sldId="4664"/>
            <ac:picMk id="9" creationId="{40816892-EDCB-25EC-E9A4-68FA4A0366C7}"/>
          </ac:picMkLst>
        </pc:picChg>
      </pc:sldChg>
      <pc:sldChg chg="addSp delSp modSp add mod">
        <pc:chgData name="Yoel Kortick" userId="167978f5-7f40-4909-85d5-d4149554ad4e" providerId="ADAL" clId="{379A413A-A440-4A60-AD75-FE2E9816FA64}" dt="2023-11-06T14:20:38.884" v="3100"/>
        <pc:sldMkLst>
          <pc:docMk/>
          <pc:sldMk cId="2911367283" sldId="4665"/>
        </pc:sldMkLst>
        <pc:spChg chg="mod">
          <ac:chgData name="Yoel Kortick" userId="167978f5-7f40-4909-85d5-d4149554ad4e" providerId="ADAL" clId="{379A413A-A440-4A60-AD75-FE2E9816FA64}" dt="2023-11-06T14:20:38.884" v="3100"/>
          <ac:spMkLst>
            <pc:docMk/>
            <pc:sldMk cId="2911367283" sldId="4665"/>
            <ac:spMk id="3" creationId="{4FC18B40-6547-41EC-8A0E-1C8F40E0A42F}"/>
          </ac:spMkLst>
        </pc:spChg>
        <pc:spChg chg="mod">
          <ac:chgData name="Yoel Kortick" userId="167978f5-7f40-4909-85d5-d4149554ad4e" providerId="ADAL" clId="{379A413A-A440-4A60-AD75-FE2E9816FA64}" dt="2023-11-06T13:59:25.578" v="1740" actId="14100"/>
          <ac:spMkLst>
            <pc:docMk/>
            <pc:sldMk cId="2911367283" sldId="4665"/>
            <ac:spMk id="5" creationId="{BDB44E18-8444-E99C-0F80-210C8A52B3B0}"/>
          </ac:spMkLst>
        </pc:spChg>
        <pc:spChg chg="mod">
          <ac:chgData name="Yoel Kortick" userId="167978f5-7f40-4909-85d5-d4149554ad4e" providerId="ADAL" clId="{379A413A-A440-4A60-AD75-FE2E9816FA64}" dt="2023-11-06T14:20:38.884" v="3100"/>
          <ac:spMkLst>
            <pc:docMk/>
            <pc:sldMk cId="2911367283" sldId="4665"/>
            <ac:spMk id="6" creationId="{4CEFAC55-41BD-F2AE-B908-F7BD27FE214D}"/>
          </ac:spMkLst>
        </pc:spChg>
        <pc:picChg chg="add mod ord">
          <ac:chgData name="Yoel Kortick" userId="167978f5-7f40-4909-85d5-d4149554ad4e" providerId="ADAL" clId="{379A413A-A440-4A60-AD75-FE2E9816FA64}" dt="2023-11-06T13:59:22.616" v="1739" actId="167"/>
          <ac:picMkLst>
            <pc:docMk/>
            <pc:sldMk cId="2911367283" sldId="4665"/>
            <ac:picMk id="4" creationId="{712CC354-158C-4C51-E720-179D66880C41}"/>
          </ac:picMkLst>
        </pc:picChg>
        <pc:picChg chg="del">
          <ac:chgData name="Yoel Kortick" userId="167978f5-7f40-4909-85d5-d4149554ad4e" providerId="ADAL" clId="{379A413A-A440-4A60-AD75-FE2E9816FA64}" dt="2023-11-06T13:59:12.521" v="1734" actId="478"/>
          <ac:picMkLst>
            <pc:docMk/>
            <pc:sldMk cId="2911367283" sldId="4665"/>
            <ac:picMk id="8" creationId="{BDF2AD52-D22A-12F4-DBF5-4000FE832A9D}"/>
          </ac:picMkLst>
        </pc:picChg>
      </pc:sldChg>
      <pc:sldChg chg="addSp delSp modSp add mod">
        <pc:chgData name="Yoel Kortick" userId="167978f5-7f40-4909-85d5-d4149554ad4e" providerId="ADAL" clId="{379A413A-A440-4A60-AD75-FE2E9816FA64}" dt="2023-11-06T14:24:15.960" v="3194" actId="20577"/>
        <pc:sldMkLst>
          <pc:docMk/>
          <pc:sldMk cId="3424428309" sldId="4666"/>
        </pc:sldMkLst>
        <pc:spChg chg="mod">
          <ac:chgData name="Yoel Kortick" userId="167978f5-7f40-4909-85d5-d4149554ad4e" providerId="ADAL" clId="{379A413A-A440-4A60-AD75-FE2E9816FA64}" dt="2023-11-06T14:20:38.884" v="3100"/>
          <ac:spMkLst>
            <pc:docMk/>
            <pc:sldMk cId="3424428309" sldId="4666"/>
            <ac:spMk id="3" creationId="{4FC18B40-6547-41EC-8A0E-1C8F40E0A42F}"/>
          </ac:spMkLst>
        </pc:spChg>
        <pc:spChg chg="mod">
          <ac:chgData name="Yoel Kortick" userId="167978f5-7f40-4909-85d5-d4149554ad4e" providerId="ADAL" clId="{379A413A-A440-4A60-AD75-FE2E9816FA64}" dt="2023-11-06T14:24:15.960" v="3194" actId="20577"/>
          <ac:spMkLst>
            <pc:docMk/>
            <pc:sldMk cId="3424428309" sldId="4666"/>
            <ac:spMk id="6" creationId="{4CEFAC55-41BD-F2AE-B908-F7BD27FE214D}"/>
          </ac:spMkLst>
        </pc:spChg>
        <pc:spChg chg="add mod">
          <ac:chgData name="Yoel Kortick" userId="167978f5-7f40-4909-85d5-d4149554ad4e" providerId="ADAL" clId="{379A413A-A440-4A60-AD75-FE2E9816FA64}" dt="2023-11-06T14:01:38.159" v="1804" actId="1036"/>
          <ac:spMkLst>
            <pc:docMk/>
            <pc:sldMk cId="3424428309" sldId="4666"/>
            <ac:spMk id="7" creationId="{440607B8-520A-8BAB-8EF7-F1A05322F714}"/>
          </ac:spMkLst>
        </pc:spChg>
        <pc:picChg chg="del">
          <ac:chgData name="Yoel Kortick" userId="167978f5-7f40-4909-85d5-d4149554ad4e" providerId="ADAL" clId="{379A413A-A440-4A60-AD75-FE2E9816FA64}" dt="2023-11-06T13:59:55.564" v="1750" actId="478"/>
          <ac:picMkLst>
            <pc:docMk/>
            <pc:sldMk cId="3424428309" sldId="4666"/>
            <ac:picMk id="4" creationId="{0D307EE3-35C3-F9C5-EFC5-E3075DB5DA8A}"/>
          </ac:picMkLst>
        </pc:picChg>
        <pc:picChg chg="add mod">
          <ac:chgData name="Yoel Kortick" userId="167978f5-7f40-4909-85d5-d4149554ad4e" providerId="ADAL" clId="{379A413A-A440-4A60-AD75-FE2E9816FA64}" dt="2023-11-06T14:01:38.159" v="1804" actId="1036"/>
          <ac:picMkLst>
            <pc:docMk/>
            <pc:sldMk cId="3424428309" sldId="4666"/>
            <ac:picMk id="5" creationId="{EA1E30F3-DDEC-D82E-286A-ADF75BB0BF01}"/>
          </ac:picMkLst>
        </pc:picChg>
      </pc:sldChg>
      <pc:sldChg chg="modSp add mod">
        <pc:chgData name="Yoel Kortick" userId="167978f5-7f40-4909-85d5-d4149554ad4e" providerId="ADAL" clId="{379A413A-A440-4A60-AD75-FE2E9816FA64}" dt="2023-11-06T14:20:38.884" v="3100"/>
        <pc:sldMkLst>
          <pc:docMk/>
          <pc:sldMk cId="2244154223" sldId="4667"/>
        </pc:sldMkLst>
        <pc:spChg chg="mod">
          <ac:chgData name="Yoel Kortick" userId="167978f5-7f40-4909-85d5-d4149554ad4e" providerId="ADAL" clId="{379A413A-A440-4A60-AD75-FE2E9816FA64}" dt="2023-11-06T14:20:38.884" v="3100"/>
          <ac:spMkLst>
            <pc:docMk/>
            <pc:sldMk cId="2244154223" sldId="4667"/>
            <ac:spMk id="4" creationId="{76BE7AB8-528A-4254-8CB2-E61AC68FA88F}"/>
          </ac:spMkLst>
        </pc:spChg>
      </pc:sldChg>
      <pc:sldChg chg="addSp delSp modSp add mod">
        <pc:chgData name="Yoel Kortick" userId="167978f5-7f40-4909-85d5-d4149554ad4e" providerId="ADAL" clId="{379A413A-A440-4A60-AD75-FE2E9816FA64}" dt="2023-11-06T14:20:38.884" v="3100"/>
        <pc:sldMkLst>
          <pc:docMk/>
          <pc:sldMk cId="2228957559" sldId="4668"/>
        </pc:sldMkLst>
        <pc:spChg chg="del">
          <ac:chgData name="Yoel Kortick" userId="167978f5-7f40-4909-85d5-d4149554ad4e" providerId="ADAL" clId="{379A413A-A440-4A60-AD75-FE2E9816FA64}" dt="2023-11-06T14:18:51.346" v="2924" actId="478"/>
          <ac:spMkLst>
            <pc:docMk/>
            <pc:sldMk cId="2228957559" sldId="4668"/>
            <ac:spMk id="4" creationId="{76BE7AB8-528A-4254-8CB2-E61AC68FA88F}"/>
          </ac:spMkLst>
        </pc:spChg>
        <pc:spChg chg="add del mod">
          <ac:chgData name="Yoel Kortick" userId="167978f5-7f40-4909-85d5-d4149554ad4e" providerId="ADAL" clId="{379A413A-A440-4A60-AD75-FE2E9816FA64}" dt="2023-11-06T14:18:52.210" v="2925" actId="478"/>
          <ac:spMkLst>
            <pc:docMk/>
            <pc:sldMk cId="2228957559" sldId="4668"/>
            <ac:spMk id="5" creationId="{2175D9EF-2F2E-0E64-DE0A-006ED5214429}"/>
          </ac:spMkLst>
        </pc:spChg>
        <pc:spChg chg="add mod">
          <ac:chgData name="Yoel Kortick" userId="167978f5-7f40-4909-85d5-d4149554ad4e" providerId="ADAL" clId="{379A413A-A440-4A60-AD75-FE2E9816FA64}" dt="2023-11-06T14:20:38.884" v="3100"/>
          <ac:spMkLst>
            <pc:docMk/>
            <pc:sldMk cId="2228957559" sldId="4668"/>
            <ac:spMk id="9" creationId="{8954A226-4FA4-D903-2FA7-ECD4410FB0A4}"/>
          </ac:spMkLst>
        </pc:spChg>
        <pc:spChg chg="del">
          <ac:chgData name="Yoel Kortick" userId="167978f5-7f40-4909-85d5-d4149554ad4e" providerId="ADAL" clId="{379A413A-A440-4A60-AD75-FE2E9816FA64}" dt="2023-11-06T14:19:12.089" v="2932" actId="478"/>
          <ac:spMkLst>
            <pc:docMk/>
            <pc:sldMk cId="2228957559" sldId="4668"/>
            <ac:spMk id="12" creationId="{B98A6DA5-14DE-D8EE-F7F5-B807C18E9A7E}"/>
          </ac:spMkLst>
        </pc:spChg>
        <pc:spChg chg="del">
          <ac:chgData name="Yoel Kortick" userId="167978f5-7f40-4909-85d5-d4149554ad4e" providerId="ADAL" clId="{379A413A-A440-4A60-AD75-FE2E9816FA64}" dt="2023-11-06T14:19:09.612" v="2931" actId="478"/>
          <ac:spMkLst>
            <pc:docMk/>
            <pc:sldMk cId="2228957559" sldId="4668"/>
            <ac:spMk id="13" creationId="{FB47D910-E404-2628-1D68-671D5B736AD8}"/>
          </ac:spMkLst>
        </pc:spChg>
        <pc:picChg chg="add mod ord">
          <ac:chgData name="Yoel Kortick" userId="167978f5-7f40-4909-85d5-d4149554ad4e" providerId="ADAL" clId="{379A413A-A440-4A60-AD75-FE2E9816FA64}" dt="2023-11-06T14:19:17.177" v="2934" actId="208"/>
          <ac:picMkLst>
            <pc:docMk/>
            <pc:sldMk cId="2228957559" sldId="4668"/>
            <ac:picMk id="7" creationId="{7D0193FB-D94D-F338-3FB8-5DAC6758AA62}"/>
          </ac:picMkLst>
        </pc:picChg>
        <pc:picChg chg="del">
          <ac:chgData name="Yoel Kortick" userId="167978f5-7f40-4909-85d5-d4149554ad4e" providerId="ADAL" clId="{379A413A-A440-4A60-AD75-FE2E9816FA64}" dt="2023-11-06T14:18:44.215" v="2923" actId="478"/>
          <ac:picMkLst>
            <pc:docMk/>
            <pc:sldMk cId="2228957559" sldId="4668"/>
            <ac:picMk id="8" creationId="{4BCA1763-86B2-5EC7-CB54-FA97D46570AB}"/>
          </ac:picMkLst>
        </pc:picChg>
        <pc:cxnChg chg="del">
          <ac:chgData name="Yoel Kortick" userId="167978f5-7f40-4909-85d5-d4149554ad4e" providerId="ADAL" clId="{379A413A-A440-4A60-AD75-FE2E9816FA64}" dt="2023-11-06T14:19:14.269" v="2933" actId="478"/>
          <ac:cxnSpMkLst>
            <pc:docMk/>
            <pc:sldMk cId="2228957559" sldId="4668"/>
            <ac:cxnSpMk id="15" creationId="{F4E24ABE-4CE1-6E5F-7B03-6431C37EB998}"/>
          </ac:cxnSpMkLst>
        </pc:cxnChg>
      </pc:sldChg>
    </pc:docChg>
  </pc:docChgLst>
  <pc:docChgLst>
    <pc:chgData name="Yoel Kortick" userId="167978f5-7f40-4909-85d5-d4149554ad4e" providerId="ADAL" clId="{DBC5880C-5431-4D29-9125-D8084779BF9C}"/>
    <pc:docChg chg="undo custSel addSld delSld modSld sldOrd">
      <pc:chgData name="Yoel Kortick" userId="167978f5-7f40-4909-85d5-d4149554ad4e" providerId="ADAL" clId="{DBC5880C-5431-4D29-9125-D8084779BF9C}" dt="2023-10-04T13:01:15.317" v="3067" actId="5793"/>
      <pc:docMkLst>
        <pc:docMk/>
      </pc:docMkLst>
      <pc:sldChg chg="modSp mod">
        <pc:chgData name="Yoel Kortick" userId="167978f5-7f40-4909-85d5-d4149554ad4e" providerId="ADAL" clId="{DBC5880C-5431-4D29-9125-D8084779BF9C}" dt="2023-10-04T07:47:25.615" v="1960"/>
        <pc:sldMkLst>
          <pc:docMk/>
          <pc:sldMk cId="1818323798" sldId="1761"/>
        </pc:sldMkLst>
        <pc:spChg chg="mod">
          <ac:chgData name="Yoel Kortick" userId="167978f5-7f40-4909-85d5-d4149554ad4e" providerId="ADAL" clId="{DBC5880C-5431-4D29-9125-D8084779BF9C}" dt="2023-10-04T07:47:25.615" v="1960"/>
          <ac:spMkLst>
            <pc:docMk/>
            <pc:sldMk cId="1818323798" sldId="1761"/>
            <ac:spMk id="2" creationId="{FC862243-1805-4961-BBF6-F2E5FF1B81BA}"/>
          </ac:spMkLst>
        </pc:spChg>
      </pc:sldChg>
      <pc:sldChg chg="addSp delSp modSp mod">
        <pc:chgData name="Yoel Kortick" userId="167978f5-7f40-4909-85d5-d4149554ad4e" providerId="ADAL" clId="{DBC5880C-5431-4D29-9125-D8084779BF9C}" dt="2023-10-04T08:07:08.030" v="2344" actId="11529"/>
        <pc:sldMkLst>
          <pc:docMk/>
          <pc:sldMk cId="48876376" sldId="1777"/>
        </pc:sldMkLst>
        <pc:spChg chg="del mod">
          <ac:chgData name="Yoel Kortick" userId="167978f5-7f40-4909-85d5-d4149554ad4e" providerId="ADAL" clId="{DBC5880C-5431-4D29-9125-D8084779BF9C}" dt="2023-10-04T08:05:27.759" v="2211" actId="478"/>
          <ac:spMkLst>
            <pc:docMk/>
            <pc:sldMk cId="48876376" sldId="1777"/>
            <ac:spMk id="4" creationId="{76BE7AB8-528A-4254-8CB2-E61AC68FA88F}"/>
          </ac:spMkLst>
        </pc:spChg>
        <pc:spChg chg="add del mod">
          <ac:chgData name="Yoel Kortick" userId="167978f5-7f40-4909-85d5-d4149554ad4e" providerId="ADAL" clId="{DBC5880C-5431-4D29-9125-D8084779BF9C}" dt="2023-10-04T08:05:32.865" v="2212" actId="478"/>
          <ac:spMkLst>
            <pc:docMk/>
            <pc:sldMk cId="48876376" sldId="1777"/>
            <ac:spMk id="5" creationId="{C9A5010F-F76E-2D8F-69A1-730FB7E97313}"/>
          </ac:spMkLst>
        </pc:spChg>
        <pc:spChg chg="del">
          <ac:chgData name="Yoel Kortick" userId="167978f5-7f40-4909-85d5-d4149554ad4e" providerId="ADAL" clId="{DBC5880C-5431-4D29-9125-D8084779BF9C}" dt="2023-10-04T08:05:24.256" v="2210" actId="478"/>
          <ac:spMkLst>
            <pc:docMk/>
            <pc:sldMk cId="48876376" sldId="1777"/>
            <ac:spMk id="6" creationId="{60AC4CAF-F58B-F630-5C74-41CCD565CE43}"/>
          </ac:spMkLst>
        </pc:spChg>
        <pc:spChg chg="del">
          <ac:chgData name="Yoel Kortick" userId="167978f5-7f40-4909-85d5-d4149554ad4e" providerId="ADAL" clId="{DBC5880C-5431-4D29-9125-D8084779BF9C}" dt="2023-10-04T08:05:24.256" v="2210" actId="478"/>
          <ac:spMkLst>
            <pc:docMk/>
            <pc:sldMk cId="48876376" sldId="1777"/>
            <ac:spMk id="7" creationId="{92FF8F52-EFEB-D104-5124-ED963024F1A1}"/>
          </ac:spMkLst>
        </pc:spChg>
        <pc:spChg chg="del">
          <ac:chgData name="Yoel Kortick" userId="167978f5-7f40-4909-85d5-d4149554ad4e" providerId="ADAL" clId="{DBC5880C-5431-4D29-9125-D8084779BF9C}" dt="2023-10-04T08:05:24.256" v="2210" actId="478"/>
          <ac:spMkLst>
            <pc:docMk/>
            <pc:sldMk cId="48876376" sldId="1777"/>
            <ac:spMk id="8" creationId="{78ABA1B5-32C3-5929-808F-9BA970985140}"/>
          </ac:spMkLst>
        </pc:spChg>
        <pc:spChg chg="mod">
          <ac:chgData name="Yoel Kortick" userId="167978f5-7f40-4909-85d5-d4149554ad4e" providerId="ADAL" clId="{DBC5880C-5431-4D29-9125-D8084779BF9C}" dt="2023-10-04T07:47:25.615" v="1960"/>
          <ac:spMkLst>
            <pc:docMk/>
            <pc:sldMk cId="48876376" sldId="1777"/>
            <ac:spMk id="9" creationId="{2C3E01E7-C537-5B79-25E3-1C57F0231B3F}"/>
          </ac:spMkLst>
        </pc:spChg>
        <pc:spChg chg="add mod">
          <ac:chgData name="Yoel Kortick" userId="167978f5-7f40-4909-85d5-d4149554ad4e" providerId="ADAL" clId="{DBC5880C-5431-4D29-9125-D8084779BF9C}" dt="2023-10-04T08:06:28.316" v="2296" actId="313"/>
          <ac:spMkLst>
            <pc:docMk/>
            <pc:sldMk cId="48876376" sldId="1777"/>
            <ac:spMk id="11" creationId="{6A03D5DB-6A76-0BE8-C440-B83085427C53}"/>
          </ac:spMkLst>
        </pc:spChg>
        <pc:spChg chg="add mod">
          <ac:chgData name="Yoel Kortick" userId="167978f5-7f40-4909-85d5-d4149554ad4e" providerId="ADAL" clId="{DBC5880C-5431-4D29-9125-D8084779BF9C}" dt="2023-10-04T08:06:42.876" v="2300" actId="1038"/>
          <ac:spMkLst>
            <pc:docMk/>
            <pc:sldMk cId="48876376" sldId="1777"/>
            <ac:spMk id="12" creationId="{CFD55A7B-E2A9-2E4F-0C70-F17A99D3588F}"/>
          </ac:spMkLst>
        </pc:spChg>
        <pc:spChg chg="add mod">
          <ac:chgData name="Yoel Kortick" userId="167978f5-7f40-4909-85d5-d4149554ad4e" providerId="ADAL" clId="{DBC5880C-5431-4D29-9125-D8084779BF9C}" dt="2023-10-04T08:07:01.932" v="2343" actId="208"/>
          <ac:spMkLst>
            <pc:docMk/>
            <pc:sldMk cId="48876376" sldId="1777"/>
            <ac:spMk id="13" creationId="{CC23882C-EEEA-FFB0-87DF-8698A33F7DF9}"/>
          </ac:spMkLst>
        </pc:spChg>
        <pc:picChg chg="del">
          <ac:chgData name="Yoel Kortick" userId="167978f5-7f40-4909-85d5-d4149554ad4e" providerId="ADAL" clId="{DBC5880C-5431-4D29-9125-D8084779BF9C}" dt="2023-10-04T08:05:24.256" v="2210" actId="478"/>
          <ac:picMkLst>
            <pc:docMk/>
            <pc:sldMk cId="48876376" sldId="1777"/>
            <ac:picMk id="3" creationId="{15C9C646-B3CD-1E0B-83F1-0353B457C1DC}"/>
          </ac:picMkLst>
        </pc:picChg>
        <pc:picChg chg="add mod">
          <ac:chgData name="Yoel Kortick" userId="167978f5-7f40-4909-85d5-d4149554ad4e" providerId="ADAL" clId="{DBC5880C-5431-4D29-9125-D8084779BF9C}" dt="2023-10-04T08:05:33.639" v="2213"/>
          <ac:picMkLst>
            <pc:docMk/>
            <pc:sldMk cId="48876376" sldId="1777"/>
            <ac:picMk id="10" creationId="{CAA85621-EBA7-E19B-C2CB-64750B98F87B}"/>
          </ac:picMkLst>
        </pc:picChg>
        <pc:cxnChg chg="add">
          <ac:chgData name="Yoel Kortick" userId="167978f5-7f40-4909-85d5-d4149554ad4e" providerId="ADAL" clId="{DBC5880C-5431-4D29-9125-D8084779BF9C}" dt="2023-10-04T08:07:08.030" v="2344" actId="11529"/>
          <ac:cxnSpMkLst>
            <pc:docMk/>
            <pc:sldMk cId="48876376" sldId="1777"/>
            <ac:cxnSpMk id="15" creationId="{0EC35E25-BCA0-3B7A-F8F5-717675E6414F}"/>
          </ac:cxnSpMkLst>
        </pc:cxnChg>
      </pc:sldChg>
      <pc:sldChg chg="modSp del">
        <pc:chgData name="Yoel Kortick" userId="167978f5-7f40-4909-85d5-d4149554ad4e" providerId="ADAL" clId="{DBC5880C-5431-4D29-9125-D8084779BF9C}" dt="2023-10-04T08:14:09.761" v="2508" actId="47"/>
        <pc:sldMkLst>
          <pc:docMk/>
          <pc:sldMk cId="2091513633" sldId="1862"/>
        </pc:sldMkLst>
        <pc:spChg chg="mod">
          <ac:chgData name="Yoel Kortick" userId="167978f5-7f40-4909-85d5-d4149554ad4e" providerId="ADAL" clId="{DBC5880C-5431-4D29-9125-D8084779BF9C}" dt="2023-10-04T07:47:25.615" v="1960"/>
          <ac:spMkLst>
            <pc:docMk/>
            <pc:sldMk cId="2091513633" sldId="1862"/>
            <ac:spMk id="11" creationId="{AFBB586A-8E6C-428B-D873-DCA4B6853748}"/>
          </ac:spMkLst>
        </pc:spChg>
      </pc:sldChg>
      <pc:sldChg chg="modSp del">
        <pc:chgData name="Yoel Kortick" userId="167978f5-7f40-4909-85d5-d4149554ad4e" providerId="ADAL" clId="{DBC5880C-5431-4D29-9125-D8084779BF9C}" dt="2023-10-04T08:14:09.761" v="2508" actId="47"/>
        <pc:sldMkLst>
          <pc:docMk/>
          <pc:sldMk cId="2731231364" sldId="1863"/>
        </pc:sldMkLst>
        <pc:spChg chg="mod">
          <ac:chgData name="Yoel Kortick" userId="167978f5-7f40-4909-85d5-d4149554ad4e" providerId="ADAL" clId="{DBC5880C-5431-4D29-9125-D8084779BF9C}" dt="2023-10-04T07:47:25.615" v="1960"/>
          <ac:spMkLst>
            <pc:docMk/>
            <pc:sldMk cId="2731231364" sldId="1863"/>
            <ac:spMk id="11" creationId="{D4821FB6-8F7A-2C7C-C9C1-E26563416567}"/>
          </ac:spMkLst>
        </pc:spChg>
      </pc:sldChg>
      <pc:sldChg chg="modSp del">
        <pc:chgData name="Yoel Kortick" userId="167978f5-7f40-4909-85d5-d4149554ad4e" providerId="ADAL" clId="{DBC5880C-5431-4D29-9125-D8084779BF9C}" dt="2023-10-04T08:14:09.761" v="2508" actId="47"/>
        <pc:sldMkLst>
          <pc:docMk/>
          <pc:sldMk cId="2741110321" sldId="1864"/>
        </pc:sldMkLst>
        <pc:spChg chg="mod">
          <ac:chgData name="Yoel Kortick" userId="167978f5-7f40-4909-85d5-d4149554ad4e" providerId="ADAL" clId="{DBC5880C-5431-4D29-9125-D8084779BF9C}" dt="2023-10-04T07:47:25.615" v="1960"/>
          <ac:spMkLst>
            <pc:docMk/>
            <pc:sldMk cId="2741110321" sldId="1864"/>
            <ac:spMk id="13" creationId="{F92FF8B5-203D-9300-44FC-42392036B367}"/>
          </ac:spMkLst>
        </pc:spChg>
      </pc:sldChg>
      <pc:sldChg chg="modSp mod">
        <pc:chgData name="Yoel Kortick" userId="167978f5-7f40-4909-85d5-d4149554ad4e" providerId="ADAL" clId="{DBC5880C-5431-4D29-9125-D8084779BF9C}" dt="2023-10-04T08:15:21.084" v="2524" actId="20577"/>
        <pc:sldMkLst>
          <pc:docMk/>
          <pc:sldMk cId="2734010296" sldId="1865"/>
        </pc:sldMkLst>
        <pc:spChg chg="mod">
          <ac:chgData name="Yoel Kortick" userId="167978f5-7f40-4909-85d5-d4149554ad4e" providerId="ADAL" clId="{DBC5880C-5431-4D29-9125-D8084779BF9C}" dt="2023-10-04T08:15:21.084" v="2524" actId="20577"/>
          <ac:spMkLst>
            <pc:docMk/>
            <pc:sldMk cId="2734010296" sldId="1865"/>
            <ac:spMk id="4" creationId="{2490F34D-A7E2-4EA9-8B1A-78371A1F1CD1}"/>
          </ac:spMkLst>
        </pc:spChg>
      </pc:sldChg>
      <pc:sldChg chg="del">
        <pc:chgData name="Yoel Kortick" userId="167978f5-7f40-4909-85d5-d4149554ad4e" providerId="ADAL" clId="{DBC5880C-5431-4D29-9125-D8084779BF9C}" dt="2023-10-04T06:46:28.030" v="441" actId="47"/>
        <pc:sldMkLst>
          <pc:docMk/>
          <pc:sldMk cId="1904573797" sldId="1879"/>
        </pc:sldMkLst>
      </pc:sldChg>
      <pc:sldChg chg="del">
        <pc:chgData name="Yoel Kortick" userId="167978f5-7f40-4909-85d5-d4149554ad4e" providerId="ADAL" clId="{DBC5880C-5431-4D29-9125-D8084779BF9C}" dt="2023-10-04T06:46:28.966" v="442" actId="47"/>
        <pc:sldMkLst>
          <pc:docMk/>
          <pc:sldMk cId="504617374" sldId="1880"/>
        </pc:sldMkLst>
      </pc:sldChg>
      <pc:sldChg chg="modSp del">
        <pc:chgData name="Yoel Kortick" userId="167978f5-7f40-4909-85d5-d4149554ad4e" providerId="ADAL" clId="{DBC5880C-5431-4D29-9125-D8084779BF9C}" dt="2023-10-04T08:14:09.761" v="2508" actId="47"/>
        <pc:sldMkLst>
          <pc:docMk/>
          <pc:sldMk cId="1156353824" sldId="1882"/>
        </pc:sldMkLst>
        <pc:spChg chg="mod">
          <ac:chgData name="Yoel Kortick" userId="167978f5-7f40-4909-85d5-d4149554ad4e" providerId="ADAL" clId="{DBC5880C-5431-4D29-9125-D8084779BF9C}" dt="2023-10-04T07:47:25.615" v="1960"/>
          <ac:spMkLst>
            <pc:docMk/>
            <pc:sldMk cId="1156353824" sldId="1882"/>
            <ac:spMk id="9" creationId="{F490E9A7-A637-4C45-810C-2E9A8AF43F7C}"/>
          </ac:spMkLst>
        </pc:spChg>
      </pc:sldChg>
      <pc:sldChg chg="del">
        <pc:chgData name="Yoel Kortick" userId="167978f5-7f40-4909-85d5-d4149554ad4e" providerId="ADAL" clId="{DBC5880C-5431-4D29-9125-D8084779BF9C}" dt="2023-10-04T08:14:09.761" v="2508" actId="47"/>
        <pc:sldMkLst>
          <pc:docMk/>
          <pc:sldMk cId="1408526128" sldId="1883"/>
        </pc:sldMkLst>
      </pc:sldChg>
      <pc:sldChg chg="del">
        <pc:chgData name="Yoel Kortick" userId="167978f5-7f40-4909-85d5-d4149554ad4e" providerId="ADAL" clId="{DBC5880C-5431-4D29-9125-D8084779BF9C}" dt="2023-10-04T08:14:09.761" v="2508" actId="47"/>
        <pc:sldMkLst>
          <pc:docMk/>
          <pc:sldMk cId="3975510518" sldId="1884"/>
        </pc:sldMkLst>
      </pc:sldChg>
      <pc:sldChg chg="modSp mod">
        <pc:chgData name="Yoel Kortick" userId="167978f5-7f40-4909-85d5-d4149554ad4e" providerId="ADAL" clId="{DBC5880C-5431-4D29-9125-D8084779BF9C}" dt="2023-10-04T07:33:07.615" v="1559" actId="122"/>
        <pc:sldMkLst>
          <pc:docMk/>
          <pc:sldMk cId="1904037858" sldId="1897"/>
        </pc:sldMkLst>
        <pc:spChg chg="mod">
          <ac:chgData name="Yoel Kortick" userId="167978f5-7f40-4909-85d5-d4149554ad4e" providerId="ADAL" clId="{DBC5880C-5431-4D29-9125-D8084779BF9C}" dt="2023-10-04T07:33:07.615" v="1559" actId="122"/>
          <ac:spMkLst>
            <pc:docMk/>
            <pc:sldMk cId="1904037858" sldId="1897"/>
            <ac:spMk id="2" creationId="{FC862243-1805-4961-BBF6-F2E5FF1B81BA}"/>
          </ac:spMkLst>
        </pc:spChg>
      </pc:sldChg>
      <pc:sldChg chg="modSp del mod">
        <pc:chgData name="Yoel Kortick" userId="167978f5-7f40-4909-85d5-d4149554ad4e" providerId="ADAL" clId="{DBC5880C-5431-4D29-9125-D8084779BF9C}" dt="2023-10-04T07:40:56.764" v="1870" actId="47"/>
        <pc:sldMkLst>
          <pc:docMk/>
          <pc:sldMk cId="3213086063" sldId="1898"/>
        </pc:sldMkLst>
        <pc:spChg chg="mod">
          <ac:chgData name="Yoel Kortick" userId="167978f5-7f40-4909-85d5-d4149554ad4e" providerId="ADAL" clId="{DBC5880C-5431-4D29-9125-D8084779BF9C}" dt="2023-10-04T07:33:30.811" v="1566" actId="27636"/>
          <ac:spMkLst>
            <pc:docMk/>
            <pc:sldMk cId="3213086063" sldId="1898"/>
            <ac:spMk id="3" creationId="{4FC18B40-6547-41EC-8A0E-1C8F40E0A42F}"/>
          </ac:spMkLst>
        </pc:spChg>
      </pc:sldChg>
      <pc:sldChg chg="modSp del mod">
        <pc:chgData name="Yoel Kortick" userId="167978f5-7f40-4909-85d5-d4149554ad4e" providerId="ADAL" clId="{DBC5880C-5431-4D29-9125-D8084779BF9C}" dt="2023-10-04T07:40:57.397" v="1871" actId="47"/>
        <pc:sldMkLst>
          <pc:docMk/>
          <pc:sldMk cId="822080213" sldId="1899"/>
        </pc:sldMkLst>
        <pc:spChg chg="mod">
          <ac:chgData name="Yoel Kortick" userId="167978f5-7f40-4909-85d5-d4149554ad4e" providerId="ADAL" clId="{DBC5880C-5431-4D29-9125-D8084779BF9C}" dt="2023-10-04T07:33:35.193" v="1568" actId="27636"/>
          <ac:spMkLst>
            <pc:docMk/>
            <pc:sldMk cId="822080213" sldId="1899"/>
            <ac:spMk id="3" creationId="{4FC18B40-6547-41EC-8A0E-1C8F40E0A42F}"/>
          </ac:spMkLst>
        </pc:spChg>
      </pc:sldChg>
      <pc:sldChg chg="addSp delSp modSp mod">
        <pc:chgData name="Yoel Kortick" userId="167978f5-7f40-4909-85d5-d4149554ad4e" providerId="ADAL" clId="{DBC5880C-5431-4D29-9125-D8084779BF9C}" dt="2023-10-04T08:05:05.643" v="2209" actId="14100"/>
        <pc:sldMkLst>
          <pc:docMk/>
          <pc:sldMk cId="1973674507" sldId="1900"/>
        </pc:sldMkLst>
        <pc:spChg chg="mod">
          <ac:chgData name="Yoel Kortick" userId="167978f5-7f40-4909-85d5-d4149554ad4e" providerId="ADAL" clId="{DBC5880C-5431-4D29-9125-D8084779BF9C}" dt="2023-10-04T07:47:25.615" v="1960"/>
          <ac:spMkLst>
            <pc:docMk/>
            <pc:sldMk cId="1973674507" sldId="1900"/>
            <ac:spMk id="3" creationId="{4FC18B40-6547-41EC-8A0E-1C8F40E0A42F}"/>
          </ac:spMkLst>
        </pc:spChg>
        <pc:spChg chg="mod">
          <ac:chgData name="Yoel Kortick" userId="167978f5-7f40-4909-85d5-d4149554ad4e" providerId="ADAL" clId="{DBC5880C-5431-4D29-9125-D8084779BF9C}" dt="2023-10-04T08:05:05.643" v="2209" actId="14100"/>
          <ac:spMkLst>
            <pc:docMk/>
            <pc:sldMk cId="1973674507" sldId="1900"/>
            <ac:spMk id="4" creationId="{76BE7AB8-528A-4254-8CB2-E61AC68FA88F}"/>
          </ac:spMkLst>
        </pc:spChg>
        <pc:spChg chg="add mod">
          <ac:chgData name="Yoel Kortick" userId="167978f5-7f40-4909-85d5-d4149554ad4e" providerId="ADAL" clId="{DBC5880C-5431-4D29-9125-D8084779BF9C}" dt="2023-10-04T08:02:26.874" v="2187" actId="14100"/>
          <ac:spMkLst>
            <pc:docMk/>
            <pc:sldMk cId="1973674507" sldId="1900"/>
            <ac:spMk id="5" creationId="{E1FFCE8B-F886-AAD2-EBFA-B269844F85F8}"/>
          </ac:spMkLst>
        </pc:spChg>
        <pc:picChg chg="add del mod">
          <ac:chgData name="Yoel Kortick" userId="167978f5-7f40-4909-85d5-d4149554ad4e" providerId="ADAL" clId="{DBC5880C-5431-4D29-9125-D8084779BF9C}" dt="2023-10-04T08:00:38.378" v="2128" actId="478"/>
          <ac:picMkLst>
            <pc:docMk/>
            <pc:sldMk cId="1973674507" sldId="1900"/>
            <ac:picMk id="2" creationId="{D327D7CB-4C4B-47D9-27B0-5A69E928F49D}"/>
          </ac:picMkLst>
        </pc:picChg>
        <pc:picChg chg="add del mod ord">
          <ac:chgData name="Yoel Kortick" userId="167978f5-7f40-4909-85d5-d4149554ad4e" providerId="ADAL" clId="{DBC5880C-5431-4D29-9125-D8084779BF9C}" dt="2023-10-04T08:02:03.821" v="2171" actId="478"/>
          <ac:picMkLst>
            <pc:docMk/>
            <pc:sldMk cId="1973674507" sldId="1900"/>
            <ac:picMk id="7" creationId="{5F607F4E-7F29-CFC5-5367-9759E0AF5182}"/>
          </ac:picMkLst>
        </pc:picChg>
        <pc:picChg chg="add del">
          <ac:chgData name="Yoel Kortick" userId="167978f5-7f40-4909-85d5-d4149554ad4e" providerId="ADAL" clId="{DBC5880C-5431-4D29-9125-D8084779BF9C}" dt="2023-10-04T08:02:06.477" v="2173" actId="478"/>
          <ac:picMkLst>
            <pc:docMk/>
            <pc:sldMk cId="1973674507" sldId="1900"/>
            <ac:picMk id="9" creationId="{FE9042DA-792F-6E32-7FCC-F86B3DD3557E}"/>
          </ac:picMkLst>
        </pc:picChg>
        <pc:picChg chg="add mod ord">
          <ac:chgData name="Yoel Kortick" userId="167978f5-7f40-4909-85d5-d4149554ad4e" providerId="ADAL" clId="{DBC5880C-5431-4D29-9125-D8084779BF9C}" dt="2023-10-04T08:02:23.398" v="2186" actId="1036"/>
          <ac:picMkLst>
            <pc:docMk/>
            <pc:sldMk cId="1973674507" sldId="1900"/>
            <ac:picMk id="10" creationId="{D48C18D0-E199-181E-52DA-146B086C5594}"/>
          </ac:picMkLst>
        </pc:picChg>
      </pc:sldChg>
      <pc:sldChg chg="modSp del">
        <pc:chgData name="Yoel Kortick" userId="167978f5-7f40-4909-85d5-d4149554ad4e" providerId="ADAL" clId="{DBC5880C-5431-4D29-9125-D8084779BF9C}" dt="2023-10-04T08:14:09.761" v="2508" actId="47"/>
        <pc:sldMkLst>
          <pc:docMk/>
          <pc:sldMk cId="2058594384" sldId="1902"/>
        </pc:sldMkLst>
        <pc:spChg chg="mod">
          <ac:chgData name="Yoel Kortick" userId="167978f5-7f40-4909-85d5-d4149554ad4e" providerId="ADAL" clId="{DBC5880C-5431-4D29-9125-D8084779BF9C}" dt="2023-10-04T07:47:25.615" v="1960"/>
          <ac:spMkLst>
            <pc:docMk/>
            <pc:sldMk cId="2058594384" sldId="1902"/>
            <ac:spMk id="8" creationId="{6805F6C8-0CAB-2824-A36E-96007AF40235}"/>
          </ac:spMkLst>
        </pc:spChg>
      </pc:sldChg>
      <pc:sldChg chg="del">
        <pc:chgData name="Yoel Kortick" userId="167978f5-7f40-4909-85d5-d4149554ad4e" providerId="ADAL" clId="{DBC5880C-5431-4D29-9125-D8084779BF9C}" dt="2023-10-04T08:14:09.761" v="2508" actId="47"/>
        <pc:sldMkLst>
          <pc:docMk/>
          <pc:sldMk cId="1926484973" sldId="1905"/>
        </pc:sldMkLst>
      </pc:sldChg>
      <pc:sldChg chg="del">
        <pc:chgData name="Yoel Kortick" userId="167978f5-7f40-4909-85d5-d4149554ad4e" providerId="ADAL" clId="{DBC5880C-5431-4D29-9125-D8084779BF9C}" dt="2023-10-04T08:14:09.761" v="2508" actId="47"/>
        <pc:sldMkLst>
          <pc:docMk/>
          <pc:sldMk cId="3178309191" sldId="1906"/>
        </pc:sldMkLst>
      </pc:sldChg>
      <pc:sldChg chg="del">
        <pc:chgData name="Yoel Kortick" userId="167978f5-7f40-4909-85d5-d4149554ad4e" providerId="ADAL" clId="{DBC5880C-5431-4D29-9125-D8084779BF9C}" dt="2023-10-04T08:14:09.761" v="2508" actId="47"/>
        <pc:sldMkLst>
          <pc:docMk/>
          <pc:sldMk cId="672789470" sldId="1907"/>
        </pc:sldMkLst>
      </pc:sldChg>
      <pc:sldChg chg="addSp delSp modSp mod">
        <pc:chgData name="Yoel Kortick" userId="167978f5-7f40-4909-85d5-d4149554ad4e" providerId="ADAL" clId="{DBC5880C-5431-4D29-9125-D8084779BF9C}" dt="2023-10-04T08:13:56.891" v="2507" actId="1038"/>
        <pc:sldMkLst>
          <pc:docMk/>
          <pc:sldMk cId="2146611808" sldId="1908"/>
        </pc:sldMkLst>
        <pc:spChg chg="del">
          <ac:chgData name="Yoel Kortick" userId="167978f5-7f40-4909-85d5-d4149554ad4e" providerId="ADAL" clId="{DBC5880C-5431-4D29-9125-D8084779BF9C}" dt="2023-10-04T08:11:02.938" v="2427" actId="478"/>
          <ac:spMkLst>
            <pc:docMk/>
            <pc:sldMk cId="2146611808" sldId="1908"/>
            <ac:spMk id="4" creationId="{76BE7AB8-528A-4254-8CB2-E61AC68FA88F}"/>
          </ac:spMkLst>
        </pc:spChg>
        <pc:spChg chg="add del mod">
          <ac:chgData name="Yoel Kortick" userId="167978f5-7f40-4909-85d5-d4149554ad4e" providerId="ADAL" clId="{DBC5880C-5431-4D29-9125-D8084779BF9C}" dt="2023-10-04T08:11:03.960" v="2428" actId="478"/>
          <ac:spMkLst>
            <pc:docMk/>
            <pc:sldMk cId="2146611808" sldId="1908"/>
            <ac:spMk id="5" creationId="{4D7A55DB-52DF-58BE-8A66-25BB6380EF55}"/>
          </ac:spMkLst>
        </pc:spChg>
        <pc:spChg chg="mod">
          <ac:chgData name="Yoel Kortick" userId="167978f5-7f40-4909-85d5-d4149554ad4e" providerId="ADAL" clId="{DBC5880C-5431-4D29-9125-D8084779BF9C}" dt="2023-10-04T07:47:25.615" v="1960"/>
          <ac:spMkLst>
            <pc:docMk/>
            <pc:sldMk cId="2146611808" sldId="1908"/>
            <ac:spMk id="7" creationId="{AC6C904A-58E7-D278-BC02-D86D8C9B967F}"/>
          </ac:spMkLst>
        </pc:spChg>
        <pc:spChg chg="add mod">
          <ac:chgData name="Yoel Kortick" userId="167978f5-7f40-4909-85d5-d4149554ad4e" providerId="ADAL" clId="{DBC5880C-5431-4D29-9125-D8084779BF9C}" dt="2023-10-04T08:11:33.144" v="2441" actId="20577"/>
          <ac:spMkLst>
            <pc:docMk/>
            <pc:sldMk cId="2146611808" sldId="1908"/>
            <ac:spMk id="9" creationId="{383950B4-738A-3B7C-F390-49FBCCFB0B06}"/>
          </ac:spMkLst>
        </pc:spChg>
        <pc:spChg chg="add mod">
          <ac:chgData name="Yoel Kortick" userId="167978f5-7f40-4909-85d5-d4149554ad4e" providerId="ADAL" clId="{DBC5880C-5431-4D29-9125-D8084779BF9C}" dt="2023-10-04T08:13:56.891" v="2507" actId="1038"/>
          <ac:spMkLst>
            <pc:docMk/>
            <pc:sldMk cId="2146611808" sldId="1908"/>
            <ac:spMk id="10" creationId="{38527887-85CB-7AF3-3CA1-89D70DCA8DB9}"/>
          </ac:spMkLst>
        </pc:spChg>
        <pc:picChg chg="del">
          <ac:chgData name="Yoel Kortick" userId="167978f5-7f40-4909-85d5-d4149554ad4e" providerId="ADAL" clId="{DBC5880C-5431-4D29-9125-D8084779BF9C}" dt="2023-10-04T08:10:59.001" v="2426" actId="478"/>
          <ac:picMkLst>
            <pc:docMk/>
            <pc:sldMk cId="2146611808" sldId="1908"/>
            <ac:picMk id="3" creationId="{22BFF5C3-FB1B-D183-6879-2AFB36C84774}"/>
          </ac:picMkLst>
        </pc:picChg>
        <pc:picChg chg="add mod">
          <ac:chgData name="Yoel Kortick" userId="167978f5-7f40-4909-85d5-d4149554ad4e" providerId="ADAL" clId="{DBC5880C-5431-4D29-9125-D8084779BF9C}" dt="2023-10-04T08:13:49.449" v="2485" actId="1035"/>
          <ac:picMkLst>
            <pc:docMk/>
            <pc:sldMk cId="2146611808" sldId="1908"/>
            <ac:picMk id="8" creationId="{0A94C1BF-5AC5-707B-DE20-573100ADA04B}"/>
          </ac:picMkLst>
        </pc:picChg>
      </pc:sldChg>
      <pc:sldChg chg="del">
        <pc:chgData name="Yoel Kortick" userId="167978f5-7f40-4909-85d5-d4149554ad4e" providerId="ADAL" clId="{DBC5880C-5431-4D29-9125-D8084779BF9C}" dt="2023-10-04T08:14:09.761" v="2508" actId="47"/>
        <pc:sldMkLst>
          <pc:docMk/>
          <pc:sldMk cId="1237067433" sldId="1909"/>
        </pc:sldMkLst>
      </pc:sldChg>
      <pc:sldChg chg="addSp delSp modSp mod">
        <pc:chgData name="Yoel Kortick" userId="167978f5-7f40-4909-85d5-d4149554ad4e" providerId="ADAL" clId="{DBC5880C-5431-4D29-9125-D8084779BF9C}" dt="2023-10-04T08:04:13.407" v="2208" actId="6549"/>
        <pc:sldMkLst>
          <pc:docMk/>
          <pc:sldMk cId="3041370300" sldId="1913"/>
        </pc:sldMkLst>
        <pc:spChg chg="mod">
          <ac:chgData name="Yoel Kortick" userId="167978f5-7f40-4909-85d5-d4149554ad4e" providerId="ADAL" clId="{DBC5880C-5431-4D29-9125-D8084779BF9C}" dt="2023-10-04T08:04:13.407" v="2208" actId="6549"/>
          <ac:spMkLst>
            <pc:docMk/>
            <pc:sldMk cId="3041370300" sldId="1913"/>
            <ac:spMk id="4" creationId="{76BE7AB8-528A-4254-8CB2-E61AC68FA88F}"/>
          </ac:spMkLst>
        </pc:spChg>
        <pc:spChg chg="mod">
          <ac:chgData name="Yoel Kortick" userId="167978f5-7f40-4909-85d5-d4149554ad4e" providerId="ADAL" clId="{DBC5880C-5431-4D29-9125-D8084779BF9C}" dt="2023-10-04T07:47:25.615" v="1960"/>
          <ac:spMkLst>
            <pc:docMk/>
            <pc:sldMk cId="3041370300" sldId="1913"/>
            <ac:spMk id="6" creationId="{AC445BF4-2073-7615-04BE-CB2C2CAFB421}"/>
          </ac:spMkLst>
        </pc:spChg>
        <pc:picChg chg="add del mod">
          <ac:chgData name="Yoel Kortick" userId="167978f5-7f40-4909-85d5-d4149554ad4e" providerId="ADAL" clId="{DBC5880C-5431-4D29-9125-D8084779BF9C}" dt="2023-10-04T07:55:08.622" v="2120" actId="478"/>
          <ac:picMkLst>
            <pc:docMk/>
            <pc:sldMk cId="3041370300" sldId="1913"/>
            <ac:picMk id="3" creationId="{EC601927-A8C4-A69D-C070-335ADCEAF6C8}"/>
          </ac:picMkLst>
        </pc:picChg>
      </pc:sldChg>
      <pc:sldChg chg="modSp del">
        <pc:chgData name="Yoel Kortick" userId="167978f5-7f40-4909-85d5-d4149554ad4e" providerId="ADAL" clId="{DBC5880C-5431-4D29-9125-D8084779BF9C}" dt="2023-10-04T08:14:09.761" v="2508" actId="47"/>
        <pc:sldMkLst>
          <pc:docMk/>
          <pc:sldMk cId="3148774648" sldId="1914"/>
        </pc:sldMkLst>
        <pc:spChg chg="mod">
          <ac:chgData name="Yoel Kortick" userId="167978f5-7f40-4909-85d5-d4149554ad4e" providerId="ADAL" clId="{DBC5880C-5431-4D29-9125-D8084779BF9C}" dt="2023-10-04T07:47:25.615" v="1960"/>
          <ac:spMkLst>
            <pc:docMk/>
            <pc:sldMk cId="3148774648" sldId="1914"/>
            <ac:spMk id="9" creationId="{63CC6824-416E-DB64-0620-863A62AF8C32}"/>
          </ac:spMkLst>
        </pc:spChg>
      </pc:sldChg>
      <pc:sldChg chg="del">
        <pc:chgData name="Yoel Kortick" userId="167978f5-7f40-4909-85d5-d4149554ad4e" providerId="ADAL" clId="{DBC5880C-5431-4D29-9125-D8084779BF9C}" dt="2023-10-04T08:14:09.761" v="2508" actId="47"/>
        <pc:sldMkLst>
          <pc:docMk/>
          <pc:sldMk cId="2138419089" sldId="1915"/>
        </pc:sldMkLst>
      </pc:sldChg>
      <pc:sldChg chg="del">
        <pc:chgData name="Yoel Kortick" userId="167978f5-7f40-4909-85d5-d4149554ad4e" providerId="ADAL" clId="{DBC5880C-5431-4D29-9125-D8084779BF9C}" dt="2023-10-04T08:14:09.761" v="2508" actId="47"/>
        <pc:sldMkLst>
          <pc:docMk/>
          <pc:sldMk cId="1033708148" sldId="1916"/>
        </pc:sldMkLst>
      </pc:sldChg>
      <pc:sldChg chg="del">
        <pc:chgData name="Yoel Kortick" userId="167978f5-7f40-4909-85d5-d4149554ad4e" providerId="ADAL" clId="{DBC5880C-5431-4D29-9125-D8084779BF9C}" dt="2023-10-04T08:14:09.761" v="2508" actId="47"/>
        <pc:sldMkLst>
          <pc:docMk/>
          <pc:sldMk cId="3395539701" sldId="1917"/>
        </pc:sldMkLst>
      </pc:sldChg>
      <pc:sldChg chg="del">
        <pc:chgData name="Yoel Kortick" userId="167978f5-7f40-4909-85d5-d4149554ad4e" providerId="ADAL" clId="{DBC5880C-5431-4D29-9125-D8084779BF9C}" dt="2023-10-04T08:14:09.761" v="2508" actId="47"/>
        <pc:sldMkLst>
          <pc:docMk/>
          <pc:sldMk cId="106683672" sldId="1918"/>
        </pc:sldMkLst>
      </pc:sldChg>
      <pc:sldChg chg="del">
        <pc:chgData name="Yoel Kortick" userId="167978f5-7f40-4909-85d5-d4149554ad4e" providerId="ADAL" clId="{DBC5880C-5431-4D29-9125-D8084779BF9C}" dt="2023-10-04T08:14:09.761" v="2508" actId="47"/>
        <pc:sldMkLst>
          <pc:docMk/>
          <pc:sldMk cId="2192348930" sldId="1919"/>
        </pc:sldMkLst>
      </pc:sldChg>
      <pc:sldChg chg="del">
        <pc:chgData name="Yoel Kortick" userId="167978f5-7f40-4909-85d5-d4149554ad4e" providerId="ADAL" clId="{DBC5880C-5431-4D29-9125-D8084779BF9C}" dt="2023-10-04T08:14:09.761" v="2508" actId="47"/>
        <pc:sldMkLst>
          <pc:docMk/>
          <pc:sldMk cId="2263886579" sldId="1920"/>
        </pc:sldMkLst>
      </pc:sldChg>
      <pc:sldChg chg="del">
        <pc:chgData name="Yoel Kortick" userId="167978f5-7f40-4909-85d5-d4149554ad4e" providerId="ADAL" clId="{DBC5880C-5431-4D29-9125-D8084779BF9C}" dt="2023-10-04T08:14:09.761" v="2508" actId="47"/>
        <pc:sldMkLst>
          <pc:docMk/>
          <pc:sldMk cId="2157013793" sldId="1921"/>
        </pc:sldMkLst>
      </pc:sldChg>
      <pc:sldChg chg="del">
        <pc:chgData name="Yoel Kortick" userId="167978f5-7f40-4909-85d5-d4149554ad4e" providerId="ADAL" clId="{DBC5880C-5431-4D29-9125-D8084779BF9C}" dt="2023-10-04T08:14:09.761" v="2508" actId="47"/>
        <pc:sldMkLst>
          <pc:docMk/>
          <pc:sldMk cId="3863300084" sldId="1922"/>
        </pc:sldMkLst>
      </pc:sldChg>
      <pc:sldChg chg="del">
        <pc:chgData name="Yoel Kortick" userId="167978f5-7f40-4909-85d5-d4149554ad4e" providerId="ADAL" clId="{DBC5880C-5431-4D29-9125-D8084779BF9C}" dt="2023-10-04T08:14:09.761" v="2508" actId="47"/>
        <pc:sldMkLst>
          <pc:docMk/>
          <pc:sldMk cId="1276413062" sldId="1923"/>
        </pc:sldMkLst>
      </pc:sldChg>
      <pc:sldChg chg="del">
        <pc:chgData name="Yoel Kortick" userId="167978f5-7f40-4909-85d5-d4149554ad4e" providerId="ADAL" clId="{DBC5880C-5431-4D29-9125-D8084779BF9C}" dt="2023-10-04T08:14:09.761" v="2508" actId="47"/>
        <pc:sldMkLst>
          <pc:docMk/>
          <pc:sldMk cId="1542647994" sldId="1925"/>
        </pc:sldMkLst>
      </pc:sldChg>
      <pc:sldChg chg="del">
        <pc:chgData name="Yoel Kortick" userId="167978f5-7f40-4909-85d5-d4149554ad4e" providerId="ADAL" clId="{DBC5880C-5431-4D29-9125-D8084779BF9C}" dt="2023-10-04T08:14:09.761" v="2508" actId="47"/>
        <pc:sldMkLst>
          <pc:docMk/>
          <pc:sldMk cId="3948585402" sldId="1926"/>
        </pc:sldMkLst>
      </pc:sldChg>
      <pc:sldChg chg="del">
        <pc:chgData name="Yoel Kortick" userId="167978f5-7f40-4909-85d5-d4149554ad4e" providerId="ADAL" clId="{DBC5880C-5431-4D29-9125-D8084779BF9C}" dt="2023-10-04T08:14:09.761" v="2508" actId="47"/>
        <pc:sldMkLst>
          <pc:docMk/>
          <pc:sldMk cId="2275387395" sldId="1927"/>
        </pc:sldMkLst>
      </pc:sldChg>
      <pc:sldChg chg="modSp">
        <pc:chgData name="Yoel Kortick" userId="167978f5-7f40-4909-85d5-d4149554ad4e" providerId="ADAL" clId="{DBC5880C-5431-4D29-9125-D8084779BF9C}" dt="2023-10-04T06:47:10.276" v="443"/>
        <pc:sldMkLst>
          <pc:docMk/>
          <pc:sldMk cId="1529597702" sldId="1928"/>
        </pc:sldMkLst>
        <pc:spChg chg="mod">
          <ac:chgData name="Yoel Kortick" userId="167978f5-7f40-4909-85d5-d4149554ad4e" providerId="ADAL" clId="{DBC5880C-5431-4D29-9125-D8084779BF9C}" dt="2023-10-04T06:47:10.276" v="443"/>
          <ac:spMkLst>
            <pc:docMk/>
            <pc:sldMk cId="1529597702" sldId="1928"/>
            <ac:spMk id="2" creationId="{FC862243-1805-4961-BBF6-F2E5FF1B81BA}"/>
          </ac:spMkLst>
        </pc:spChg>
      </pc:sldChg>
      <pc:sldChg chg="addSp delSp modSp mod">
        <pc:chgData name="Yoel Kortick" userId="167978f5-7f40-4909-85d5-d4149554ad4e" providerId="ADAL" clId="{DBC5880C-5431-4D29-9125-D8084779BF9C}" dt="2023-10-04T08:16:13.878" v="2526" actId="207"/>
        <pc:sldMkLst>
          <pc:docMk/>
          <pc:sldMk cId="2970049100" sldId="1929"/>
        </pc:sldMkLst>
        <pc:spChg chg="mod">
          <ac:chgData name="Yoel Kortick" userId="167978f5-7f40-4909-85d5-d4149554ad4e" providerId="ADAL" clId="{DBC5880C-5431-4D29-9125-D8084779BF9C}" dt="2023-10-04T07:26:01.799" v="1202" actId="20577"/>
          <ac:spMkLst>
            <pc:docMk/>
            <pc:sldMk cId="2970049100" sldId="1929"/>
            <ac:spMk id="3" creationId="{4FC18B40-6547-41EC-8A0E-1C8F40E0A42F}"/>
          </ac:spMkLst>
        </pc:spChg>
        <pc:spChg chg="mod">
          <ac:chgData name="Yoel Kortick" userId="167978f5-7f40-4909-85d5-d4149554ad4e" providerId="ADAL" clId="{DBC5880C-5431-4D29-9125-D8084779BF9C}" dt="2023-10-04T07:35:01.081" v="1574" actId="14100"/>
          <ac:spMkLst>
            <pc:docMk/>
            <pc:sldMk cId="2970049100" sldId="1929"/>
            <ac:spMk id="4" creationId="{76BE7AB8-528A-4254-8CB2-E61AC68FA88F}"/>
          </ac:spMkLst>
        </pc:spChg>
        <pc:spChg chg="add mod">
          <ac:chgData name="Yoel Kortick" userId="167978f5-7f40-4909-85d5-d4149554ad4e" providerId="ADAL" clId="{DBC5880C-5431-4D29-9125-D8084779BF9C}" dt="2023-10-04T08:16:13.878" v="2526" actId="207"/>
          <ac:spMkLst>
            <pc:docMk/>
            <pc:sldMk cId="2970049100" sldId="1929"/>
            <ac:spMk id="12" creationId="{D919D46D-002A-7AD7-4A17-18FE42DD1EF2}"/>
          </ac:spMkLst>
        </pc:spChg>
        <pc:picChg chg="add del">
          <ac:chgData name="Yoel Kortick" userId="167978f5-7f40-4909-85d5-d4149554ad4e" providerId="ADAL" clId="{DBC5880C-5431-4D29-9125-D8084779BF9C}" dt="2023-10-04T07:21:40.029" v="1082" actId="478"/>
          <ac:picMkLst>
            <pc:docMk/>
            <pc:sldMk cId="2970049100" sldId="1929"/>
            <ac:picMk id="5" creationId="{F6B827FC-AE9B-FB71-55AB-37B1F51D6DEC}"/>
          </ac:picMkLst>
        </pc:picChg>
        <pc:picChg chg="add del">
          <ac:chgData name="Yoel Kortick" userId="167978f5-7f40-4909-85d5-d4149554ad4e" providerId="ADAL" clId="{DBC5880C-5431-4D29-9125-D8084779BF9C}" dt="2023-10-04T07:22:06.411" v="1084" actId="478"/>
          <ac:picMkLst>
            <pc:docMk/>
            <pc:sldMk cId="2970049100" sldId="1929"/>
            <ac:picMk id="7" creationId="{629FF833-010F-7D34-3FC1-11F2466BF59F}"/>
          </ac:picMkLst>
        </pc:picChg>
        <pc:picChg chg="add del">
          <ac:chgData name="Yoel Kortick" userId="167978f5-7f40-4909-85d5-d4149554ad4e" providerId="ADAL" clId="{DBC5880C-5431-4D29-9125-D8084779BF9C}" dt="2023-10-04T07:22:08.359" v="1086" actId="478"/>
          <ac:picMkLst>
            <pc:docMk/>
            <pc:sldMk cId="2970049100" sldId="1929"/>
            <ac:picMk id="9" creationId="{C23B0142-E493-A4D0-3EED-8DF471D21804}"/>
          </ac:picMkLst>
        </pc:picChg>
        <pc:picChg chg="add mod">
          <ac:chgData name="Yoel Kortick" userId="167978f5-7f40-4909-85d5-d4149554ad4e" providerId="ADAL" clId="{DBC5880C-5431-4D29-9125-D8084779BF9C}" dt="2023-10-04T07:35:03.692" v="1576" actId="1036"/>
          <ac:picMkLst>
            <pc:docMk/>
            <pc:sldMk cId="2970049100" sldId="1929"/>
            <ac:picMk id="11" creationId="{A41806E0-263F-585D-915A-3CF6F8DE4352}"/>
          </ac:picMkLst>
        </pc:picChg>
      </pc:sldChg>
      <pc:sldChg chg="modSp del mod">
        <pc:chgData name="Yoel Kortick" userId="167978f5-7f40-4909-85d5-d4149554ad4e" providerId="ADAL" clId="{DBC5880C-5431-4D29-9125-D8084779BF9C}" dt="2023-10-04T07:23:43.324" v="1146" actId="47"/>
        <pc:sldMkLst>
          <pc:docMk/>
          <pc:sldMk cId="3717596632" sldId="1930"/>
        </pc:sldMkLst>
        <pc:spChg chg="mod">
          <ac:chgData name="Yoel Kortick" userId="167978f5-7f40-4909-85d5-d4149554ad4e" providerId="ADAL" clId="{DBC5880C-5431-4D29-9125-D8084779BF9C}" dt="2023-10-04T07:23:02.868" v="1100" actId="27636"/>
          <ac:spMkLst>
            <pc:docMk/>
            <pc:sldMk cId="3717596632" sldId="1930"/>
            <ac:spMk id="3" creationId="{4FC18B40-6547-41EC-8A0E-1C8F40E0A42F}"/>
          </ac:spMkLst>
        </pc:spChg>
      </pc:sldChg>
      <pc:sldChg chg="modSp del mod">
        <pc:chgData name="Yoel Kortick" userId="167978f5-7f40-4909-85d5-d4149554ad4e" providerId="ADAL" clId="{DBC5880C-5431-4D29-9125-D8084779BF9C}" dt="2023-10-04T07:23:43.839" v="1147" actId="47"/>
        <pc:sldMkLst>
          <pc:docMk/>
          <pc:sldMk cId="3269707107" sldId="1931"/>
        </pc:sldMkLst>
        <pc:spChg chg="mod">
          <ac:chgData name="Yoel Kortick" userId="167978f5-7f40-4909-85d5-d4149554ad4e" providerId="ADAL" clId="{DBC5880C-5431-4D29-9125-D8084779BF9C}" dt="2023-10-04T07:23:02.875" v="1101" actId="27636"/>
          <ac:spMkLst>
            <pc:docMk/>
            <pc:sldMk cId="3269707107" sldId="1931"/>
            <ac:spMk id="3" creationId="{4FC18B40-6547-41EC-8A0E-1C8F40E0A42F}"/>
          </ac:spMkLst>
        </pc:spChg>
      </pc:sldChg>
      <pc:sldChg chg="modSp del mod">
        <pc:chgData name="Yoel Kortick" userId="167978f5-7f40-4909-85d5-d4149554ad4e" providerId="ADAL" clId="{DBC5880C-5431-4D29-9125-D8084779BF9C}" dt="2023-10-04T07:23:44.705" v="1149" actId="47"/>
        <pc:sldMkLst>
          <pc:docMk/>
          <pc:sldMk cId="4251095105" sldId="1932"/>
        </pc:sldMkLst>
        <pc:spChg chg="mod">
          <ac:chgData name="Yoel Kortick" userId="167978f5-7f40-4909-85d5-d4149554ad4e" providerId="ADAL" clId="{DBC5880C-5431-4D29-9125-D8084779BF9C}" dt="2023-10-04T07:23:02.880" v="1103" actId="27636"/>
          <ac:spMkLst>
            <pc:docMk/>
            <pc:sldMk cId="4251095105" sldId="1932"/>
            <ac:spMk id="3" creationId="{4FC18B40-6547-41EC-8A0E-1C8F40E0A42F}"/>
          </ac:spMkLst>
        </pc:spChg>
      </pc:sldChg>
      <pc:sldChg chg="modSp del mod">
        <pc:chgData name="Yoel Kortick" userId="167978f5-7f40-4909-85d5-d4149554ad4e" providerId="ADAL" clId="{DBC5880C-5431-4D29-9125-D8084779BF9C}" dt="2023-10-04T07:23:45.213" v="1150" actId="47"/>
        <pc:sldMkLst>
          <pc:docMk/>
          <pc:sldMk cId="348769910" sldId="1933"/>
        </pc:sldMkLst>
        <pc:spChg chg="mod">
          <ac:chgData name="Yoel Kortick" userId="167978f5-7f40-4909-85d5-d4149554ad4e" providerId="ADAL" clId="{DBC5880C-5431-4D29-9125-D8084779BF9C}" dt="2023-10-04T07:23:02.880" v="1104" actId="27636"/>
          <ac:spMkLst>
            <pc:docMk/>
            <pc:sldMk cId="348769910" sldId="1933"/>
            <ac:spMk id="3" creationId="{4FC18B40-6547-41EC-8A0E-1C8F40E0A42F}"/>
          </ac:spMkLst>
        </pc:spChg>
      </pc:sldChg>
      <pc:sldChg chg="modSp del mod">
        <pc:chgData name="Yoel Kortick" userId="167978f5-7f40-4909-85d5-d4149554ad4e" providerId="ADAL" clId="{DBC5880C-5431-4D29-9125-D8084779BF9C}" dt="2023-10-04T07:23:45.742" v="1151" actId="47"/>
        <pc:sldMkLst>
          <pc:docMk/>
          <pc:sldMk cId="2136755201" sldId="1934"/>
        </pc:sldMkLst>
        <pc:spChg chg="mod">
          <ac:chgData name="Yoel Kortick" userId="167978f5-7f40-4909-85d5-d4149554ad4e" providerId="ADAL" clId="{DBC5880C-5431-4D29-9125-D8084779BF9C}" dt="2023-10-04T07:23:02.886" v="1105" actId="27636"/>
          <ac:spMkLst>
            <pc:docMk/>
            <pc:sldMk cId="2136755201" sldId="1934"/>
            <ac:spMk id="3" creationId="{4FC18B40-6547-41EC-8A0E-1C8F40E0A42F}"/>
          </ac:spMkLst>
        </pc:spChg>
      </pc:sldChg>
      <pc:sldChg chg="modSp del mod">
        <pc:chgData name="Yoel Kortick" userId="167978f5-7f40-4909-85d5-d4149554ad4e" providerId="ADAL" clId="{DBC5880C-5431-4D29-9125-D8084779BF9C}" dt="2023-10-04T07:23:46.214" v="1152" actId="47"/>
        <pc:sldMkLst>
          <pc:docMk/>
          <pc:sldMk cId="775000697" sldId="1935"/>
        </pc:sldMkLst>
        <pc:spChg chg="mod">
          <ac:chgData name="Yoel Kortick" userId="167978f5-7f40-4909-85d5-d4149554ad4e" providerId="ADAL" clId="{DBC5880C-5431-4D29-9125-D8084779BF9C}" dt="2023-10-04T07:23:02.890" v="1106" actId="27636"/>
          <ac:spMkLst>
            <pc:docMk/>
            <pc:sldMk cId="775000697" sldId="1935"/>
            <ac:spMk id="3" creationId="{4FC18B40-6547-41EC-8A0E-1C8F40E0A42F}"/>
          </ac:spMkLst>
        </pc:spChg>
      </pc:sldChg>
      <pc:sldChg chg="modSp del mod">
        <pc:chgData name="Yoel Kortick" userId="167978f5-7f40-4909-85d5-d4149554ad4e" providerId="ADAL" clId="{DBC5880C-5431-4D29-9125-D8084779BF9C}" dt="2023-10-04T07:23:46.652" v="1153" actId="47"/>
        <pc:sldMkLst>
          <pc:docMk/>
          <pc:sldMk cId="326953920" sldId="1936"/>
        </pc:sldMkLst>
        <pc:spChg chg="mod">
          <ac:chgData name="Yoel Kortick" userId="167978f5-7f40-4909-85d5-d4149554ad4e" providerId="ADAL" clId="{DBC5880C-5431-4D29-9125-D8084779BF9C}" dt="2023-10-04T07:23:02.890" v="1107" actId="27636"/>
          <ac:spMkLst>
            <pc:docMk/>
            <pc:sldMk cId="326953920" sldId="1936"/>
            <ac:spMk id="3" creationId="{4FC18B40-6547-41EC-8A0E-1C8F40E0A42F}"/>
          </ac:spMkLst>
        </pc:spChg>
      </pc:sldChg>
      <pc:sldChg chg="modSp del mod">
        <pc:chgData name="Yoel Kortick" userId="167978f5-7f40-4909-85d5-d4149554ad4e" providerId="ADAL" clId="{DBC5880C-5431-4D29-9125-D8084779BF9C}" dt="2023-10-04T07:23:44.281" v="1148" actId="47"/>
        <pc:sldMkLst>
          <pc:docMk/>
          <pc:sldMk cId="2302416695" sldId="1937"/>
        </pc:sldMkLst>
        <pc:spChg chg="mod">
          <ac:chgData name="Yoel Kortick" userId="167978f5-7f40-4909-85d5-d4149554ad4e" providerId="ADAL" clId="{DBC5880C-5431-4D29-9125-D8084779BF9C}" dt="2023-10-04T07:23:02.875" v="1102" actId="27636"/>
          <ac:spMkLst>
            <pc:docMk/>
            <pc:sldMk cId="2302416695" sldId="1937"/>
            <ac:spMk id="3" creationId="{4FC18B40-6547-41EC-8A0E-1C8F40E0A42F}"/>
          </ac:spMkLst>
        </pc:spChg>
      </pc:sldChg>
      <pc:sldChg chg="modSp mod">
        <pc:chgData name="Yoel Kortick" userId="167978f5-7f40-4909-85d5-d4149554ad4e" providerId="ADAL" clId="{DBC5880C-5431-4D29-9125-D8084779BF9C}" dt="2023-10-04T07:25:50.092" v="1185" actId="20577"/>
        <pc:sldMkLst>
          <pc:docMk/>
          <pc:sldMk cId="2429193355" sldId="1938"/>
        </pc:sldMkLst>
        <pc:spChg chg="mod">
          <ac:chgData name="Yoel Kortick" userId="167978f5-7f40-4909-85d5-d4149554ad4e" providerId="ADAL" clId="{DBC5880C-5431-4D29-9125-D8084779BF9C}" dt="2023-10-04T07:25:50.092" v="1185" actId="20577"/>
          <ac:spMkLst>
            <pc:docMk/>
            <pc:sldMk cId="2429193355" sldId="1938"/>
            <ac:spMk id="2" creationId="{FC862243-1805-4961-BBF6-F2E5FF1B81BA}"/>
          </ac:spMkLst>
        </pc:spChg>
      </pc:sldChg>
      <pc:sldChg chg="addSp modSp mod">
        <pc:chgData name="Yoel Kortick" userId="167978f5-7f40-4909-85d5-d4149554ad4e" providerId="ADAL" clId="{DBC5880C-5431-4D29-9125-D8084779BF9C}" dt="2023-10-04T06:55:43.314" v="559" actId="1038"/>
        <pc:sldMkLst>
          <pc:docMk/>
          <pc:sldMk cId="31906862" sldId="1939"/>
        </pc:sldMkLst>
        <pc:spChg chg="mod">
          <ac:chgData name="Yoel Kortick" userId="167978f5-7f40-4909-85d5-d4149554ad4e" providerId="ADAL" clId="{DBC5880C-5431-4D29-9125-D8084779BF9C}" dt="2023-10-04T06:47:10.276" v="443"/>
          <ac:spMkLst>
            <pc:docMk/>
            <pc:sldMk cId="31906862" sldId="1939"/>
            <ac:spMk id="3" creationId="{4FC18B40-6547-41EC-8A0E-1C8F40E0A42F}"/>
          </ac:spMkLst>
        </pc:spChg>
        <pc:spChg chg="mod">
          <ac:chgData name="Yoel Kortick" userId="167978f5-7f40-4909-85d5-d4149554ad4e" providerId="ADAL" clId="{DBC5880C-5431-4D29-9125-D8084779BF9C}" dt="2023-10-04T06:51:54.274" v="492" actId="313"/>
          <ac:spMkLst>
            <pc:docMk/>
            <pc:sldMk cId="31906862" sldId="1939"/>
            <ac:spMk id="4" creationId="{76BE7AB8-528A-4254-8CB2-E61AC68FA88F}"/>
          </ac:spMkLst>
        </pc:spChg>
        <pc:spChg chg="add mod">
          <ac:chgData name="Yoel Kortick" userId="167978f5-7f40-4909-85d5-d4149554ad4e" providerId="ADAL" clId="{DBC5880C-5431-4D29-9125-D8084779BF9C}" dt="2023-10-04T06:55:43.314" v="559" actId="1038"/>
          <ac:spMkLst>
            <pc:docMk/>
            <pc:sldMk cId="31906862" sldId="1939"/>
            <ac:spMk id="6" creationId="{BFA37DD1-A13B-FB5D-83AE-E0B629EC116C}"/>
          </ac:spMkLst>
        </pc:spChg>
        <pc:picChg chg="add mod">
          <ac:chgData name="Yoel Kortick" userId="167978f5-7f40-4909-85d5-d4149554ad4e" providerId="ADAL" clId="{DBC5880C-5431-4D29-9125-D8084779BF9C}" dt="2023-10-04T06:51:59.848" v="493" actId="208"/>
          <ac:picMkLst>
            <pc:docMk/>
            <pc:sldMk cId="31906862" sldId="1939"/>
            <ac:picMk id="5" creationId="{4C328681-D9C3-EB3C-8DA7-79167191355D}"/>
          </ac:picMkLst>
        </pc:picChg>
      </pc:sldChg>
      <pc:sldChg chg="modSp del">
        <pc:chgData name="Yoel Kortick" userId="167978f5-7f40-4909-85d5-d4149554ad4e" providerId="ADAL" clId="{DBC5880C-5431-4D29-9125-D8084779BF9C}" dt="2023-10-04T06:54:56.364" v="494" actId="47"/>
        <pc:sldMkLst>
          <pc:docMk/>
          <pc:sldMk cId="2204755612" sldId="1940"/>
        </pc:sldMkLst>
        <pc:spChg chg="mod">
          <ac:chgData name="Yoel Kortick" userId="167978f5-7f40-4909-85d5-d4149554ad4e" providerId="ADAL" clId="{DBC5880C-5431-4D29-9125-D8084779BF9C}" dt="2023-10-04T06:47:10.276" v="443"/>
          <ac:spMkLst>
            <pc:docMk/>
            <pc:sldMk cId="2204755612" sldId="1940"/>
            <ac:spMk id="3" creationId="{4FC18B40-6547-41EC-8A0E-1C8F40E0A42F}"/>
          </ac:spMkLst>
        </pc:spChg>
      </pc:sldChg>
      <pc:sldChg chg="modSp mod">
        <pc:chgData name="Yoel Kortick" userId="167978f5-7f40-4909-85d5-d4149554ad4e" providerId="ADAL" clId="{DBC5880C-5431-4D29-9125-D8084779BF9C}" dt="2023-10-04T07:26:08.232" v="1203"/>
        <pc:sldMkLst>
          <pc:docMk/>
          <pc:sldMk cId="16160739" sldId="1941"/>
        </pc:sldMkLst>
        <pc:spChg chg="mod">
          <ac:chgData name="Yoel Kortick" userId="167978f5-7f40-4909-85d5-d4149554ad4e" providerId="ADAL" clId="{DBC5880C-5431-4D29-9125-D8084779BF9C}" dt="2023-10-04T07:26:08.232" v="1203"/>
          <ac:spMkLst>
            <pc:docMk/>
            <pc:sldMk cId="16160739" sldId="1941"/>
            <ac:spMk id="2" creationId="{FC862243-1805-4961-BBF6-F2E5FF1B81BA}"/>
          </ac:spMkLst>
        </pc:spChg>
      </pc:sldChg>
      <pc:sldChg chg="addSp delSp modSp mod">
        <pc:chgData name="Yoel Kortick" userId="167978f5-7f40-4909-85d5-d4149554ad4e" providerId="ADAL" clId="{DBC5880C-5431-4D29-9125-D8084779BF9C}" dt="2023-10-04T07:29:40.545" v="1405" actId="12"/>
        <pc:sldMkLst>
          <pc:docMk/>
          <pc:sldMk cId="260969966" sldId="1942"/>
        </pc:sldMkLst>
        <pc:spChg chg="del">
          <ac:chgData name="Yoel Kortick" userId="167978f5-7f40-4909-85d5-d4149554ad4e" providerId="ADAL" clId="{DBC5880C-5431-4D29-9125-D8084779BF9C}" dt="2023-10-04T07:26:40.157" v="1221" actId="478"/>
          <ac:spMkLst>
            <pc:docMk/>
            <pc:sldMk cId="260969966" sldId="1942"/>
            <ac:spMk id="2" creationId="{FB4AF1F4-F214-D73E-7189-0E6BC1DEDF16}"/>
          </ac:spMkLst>
        </pc:spChg>
        <pc:spChg chg="mod">
          <ac:chgData name="Yoel Kortick" userId="167978f5-7f40-4909-85d5-d4149554ad4e" providerId="ADAL" clId="{DBC5880C-5431-4D29-9125-D8084779BF9C}" dt="2023-10-04T07:26:13.056" v="1204"/>
          <ac:spMkLst>
            <pc:docMk/>
            <pc:sldMk cId="260969966" sldId="1942"/>
            <ac:spMk id="3" creationId="{4FC18B40-6547-41EC-8A0E-1C8F40E0A42F}"/>
          </ac:spMkLst>
        </pc:spChg>
        <pc:spChg chg="mod">
          <ac:chgData name="Yoel Kortick" userId="167978f5-7f40-4909-85d5-d4149554ad4e" providerId="ADAL" clId="{DBC5880C-5431-4D29-9125-D8084779BF9C}" dt="2023-10-04T07:29:40.545" v="1405" actId="12"/>
          <ac:spMkLst>
            <pc:docMk/>
            <pc:sldMk cId="260969966" sldId="1942"/>
            <ac:spMk id="4" creationId="{76BE7AB8-528A-4254-8CB2-E61AC68FA88F}"/>
          </ac:spMkLst>
        </pc:spChg>
        <pc:spChg chg="add del">
          <ac:chgData name="Yoel Kortick" userId="167978f5-7f40-4909-85d5-d4149554ad4e" providerId="ADAL" clId="{DBC5880C-5431-4D29-9125-D8084779BF9C}" dt="2023-10-04T07:27:13.455" v="1289"/>
          <ac:spMkLst>
            <pc:docMk/>
            <pc:sldMk cId="260969966" sldId="1942"/>
            <ac:spMk id="6" creationId="{9CA0CC84-7C5E-9ACB-DE61-88BB3988ECF0}"/>
          </ac:spMkLst>
        </pc:spChg>
        <pc:picChg chg="del">
          <ac:chgData name="Yoel Kortick" userId="167978f5-7f40-4909-85d5-d4149554ad4e" providerId="ADAL" clId="{DBC5880C-5431-4D29-9125-D8084779BF9C}" dt="2023-10-04T07:26:37.230" v="1220" actId="478"/>
          <ac:picMkLst>
            <pc:docMk/>
            <pc:sldMk cId="260969966" sldId="1942"/>
            <ac:picMk id="5" creationId="{ED012D0F-39D9-8E6B-90A1-BC65458EA875}"/>
          </ac:picMkLst>
        </pc:picChg>
      </pc:sldChg>
      <pc:sldChg chg="addSp delSp modSp mod">
        <pc:chgData name="Yoel Kortick" userId="167978f5-7f40-4909-85d5-d4149554ad4e" providerId="ADAL" clId="{DBC5880C-5431-4D29-9125-D8084779BF9C}" dt="2023-10-04T08:16:44.574" v="2531" actId="1035"/>
        <pc:sldMkLst>
          <pc:docMk/>
          <pc:sldMk cId="2149444349" sldId="1943"/>
        </pc:sldMkLst>
        <pc:spChg chg="mod">
          <ac:chgData name="Yoel Kortick" userId="167978f5-7f40-4909-85d5-d4149554ad4e" providerId="ADAL" clId="{DBC5880C-5431-4D29-9125-D8084779BF9C}" dt="2023-10-04T08:16:44.574" v="2531" actId="1035"/>
          <ac:spMkLst>
            <pc:docMk/>
            <pc:sldMk cId="2149444349" sldId="1943"/>
            <ac:spMk id="3" creationId="{4FC18B40-6547-41EC-8A0E-1C8F40E0A42F}"/>
          </ac:spMkLst>
        </pc:spChg>
        <pc:spChg chg="del">
          <ac:chgData name="Yoel Kortick" userId="167978f5-7f40-4909-85d5-d4149554ad4e" providerId="ADAL" clId="{DBC5880C-5431-4D29-9125-D8084779BF9C}" dt="2023-10-04T07:35:18.889" v="1577" actId="478"/>
          <ac:spMkLst>
            <pc:docMk/>
            <pc:sldMk cId="2149444349" sldId="1943"/>
            <ac:spMk id="4" creationId="{76BE7AB8-528A-4254-8CB2-E61AC68FA88F}"/>
          </ac:spMkLst>
        </pc:spChg>
        <pc:spChg chg="add del mod">
          <ac:chgData name="Yoel Kortick" userId="167978f5-7f40-4909-85d5-d4149554ad4e" providerId="ADAL" clId="{DBC5880C-5431-4D29-9125-D8084779BF9C}" dt="2023-10-04T07:35:19.837" v="1578" actId="478"/>
          <ac:spMkLst>
            <pc:docMk/>
            <pc:sldMk cId="2149444349" sldId="1943"/>
            <ac:spMk id="5" creationId="{90E6B128-3074-A46B-505B-1BF68CB07DB1}"/>
          </ac:spMkLst>
        </pc:spChg>
        <pc:spChg chg="add mod">
          <ac:chgData name="Yoel Kortick" userId="167978f5-7f40-4909-85d5-d4149554ad4e" providerId="ADAL" clId="{DBC5880C-5431-4D29-9125-D8084779BF9C}" dt="2023-10-04T07:35:57.123" v="1610" actId="14100"/>
          <ac:spMkLst>
            <pc:docMk/>
            <pc:sldMk cId="2149444349" sldId="1943"/>
            <ac:spMk id="6" creationId="{E0C77F6C-CCB3-BEAC-A438-7D3D71793254}"/>
          </ac:spMkLst>
        </pc:spChg>
        <pc:spChg chg="add mod">
          <ac:chgData name="Yoel Kortick" userId="167978f5-7f40-4909-85d5-d4149554ad4e" providerId="ADAL" clId="{DBC5880C-5431-4D29-9125-D8084779BF9C}" dt="2023-10-04T08:16:38.927" v="2529" actId="115"/>
          <ac:spMkLst>
            <pc:docMk/>
            <pc:sldMk cId="2149444349" sldId="1943"/>
            <ac:spMk id="9" creationId="{7F4A4EF6-3E94-B7F6-C26D-E4602E263F83}"/>
          </ac:spMkLst>
        </pc:spChg>
        <pc:picChg chg="add mod">
          <ac:chgData name="Yoel Kortick" userId="167978f5-7f40-4909-85d5-d4149554ad4e" providerId="ADAL" clId="{DBC5880C-5431-4D29-9125-D8084779BF9C}" dt="2023-10-04T07:37:07.971" v="1621" actId="208"/>
          <ac:picMkLst>
            <pc:docMk/>
            <pc:sldMk cId="2149444349" sldId="1943"/>
            <ac:picMk id="8" creationId="{9B42ADED-5F66-56A7-10EA-3981EF420C04}"/>
          </ac:picMkLst>
        </pc:picChg>
        <pc:cxnChg chg="add">
          <ac:chgData name="Yoel Kortick" userId="167978f5-7f40-4909-85d5-d4149554ad4e" providerId="ADAL" clId="{DBC5880C-5431-4D29-9125-D8084779BF9C}" dt="2023-10-04T07:37:59.810" v="1632" actId="11529"/>
          <ac:cxnSpMkLst>
            <pc:docMk/>
            <pc:sldMk cId="2149444349" sldId="1943"/>
            <ac:cxnSpMk id="11" creationId="{78CA910A-52F6-CD0A-377D-13F08C945802}"/>
          </ac:cxnSpMkLst>
        </pc:cxnChg>
        <pc:cxnChg chg="add mod">
          <ac:chgData name="Yoel Kortick" userId="167978f5-7f40-4909-85d5-d4149554ad4e" providerId="ADAL" clId="{DBC5880C-5431-4D29-9125-D8084779BF9C}" dt="2023-10-04T07:38:17.471" v="1636"/>
          <ac:cxnSpMkLst>
            <pc:docMk/>
            <pc:sldMk cId="2149444349" sldId="1943"/>
            <ac:cxnSpMk id="12" creationId="{B48101D2-CFBB-15E8-1932-D7AF2A695320}"/>
          </ac:cxnSpMkLst>
        </pc:cxnChg>
      </pc:sldChg>
      <pc:sldChg chg="modSp del mod">
        <pc:chgData name="Yoel Kortick" userId="167978f5-7f40-4909-85d5-d4149554ad4e" providerId="ADAL" clId="{DBC5880C-5431-4D29-9125-D8084779BF9C}" dt="2023-10-04T07:31:54.725" v="1490" actId="47"/>
        <pc:sldMkLst>
          <pc:docMk/>
          <pc:sldMk cId="3512637652" sldId="1944"/>
        </pc:sldMkLst>
        <pc:spChg chg="mod">
          <ac:chgData name="Yoel Kortick" userId="167978f5-7f40-4909-85d5-d4149554ad4e" providerId="ADAL" clId="{DBC5880C-5431-4D29-9125-D8084779BF9C}" dt="2023-10-04T07:26:21.905" v="1205"/>
          <ac:spMkLst>
            <pc:docMk/>
            <pc:sldMk cId="3512637652" sldId="1944"/>
            <ac:spMk id="3" creationId="{4FC18B40-6547-41EC-8A0E-1C8F40E0A42F}"/>
          </ac:spMkLst>
        </pc:spChg>
      </pc:sldChg>
      <pc:sldChg chg="modSp del">
        <pc:chgData name="Yoel Kortick" userId="167978f5-7f40-4909-85d5-d4149554ad4e" providerId="ADAL" clId="{DBC5880C-5431-4D29-9125-D8084779BF9C}" dt="2023-10-04T07:26:26.276" v="1206" actId="47"/>
        <pc:sldMkLst>
          <pc:docMk/>
          <pc:sldMk cId="1428257827" sldId="1945"/>
        </pc:sldMkLst>
        <pc:spChg chg="mod">
          <ac:chgData name="Yoel Kortick" userId="167978f5-7f40-4909-85d5-d4149554ad4e" providerId="ADAL" clId="{DBC5880C-5431-4D29-9125-D8084779BF9C}" dt="2023-10-04T06:47:10.276" v="443"/>
          <ac:spMkLst>
            <pc:docMk/>
            <pc:sldMk cId="1428257827" sldId="1945"/>
            <ac:spMk id="3" creationId="{4FC18B40-6547-41EC-8A0E-1C8F40E0A42F}"/>
          </ac:spMkLst>
        </pc:spChg>
      </pc:sldChg>
      <pc:sldChg chg="modSp del">
        <pc:chgData name="Yoel Kortick" userId="167978f5-7f40-4909-85d5-d4149554ad4e" providerId="ADAL" clId="{DBC5880C-5431-4D29-9125-D8084779BF9C}" dt="2023-10-04T07:26:26.810" v="1207" actId="47"/>
        <pc:sldMkLst>
          <pc:docMk/>
          <pc:sldMk cId="1680976518" sldId="1946"/>
        </pc:sldMkLst>
        <pc:spChg chg="mod">
          <ac:chgData name="Yoel Kortick" userId="167978f5-7f40-4909-85d5-d4149554ad4e" providerId="ADAL" clId="{DBC5880C-5431-4D29-9125-D8084779BF9C}" dt="2023-10-04T06:47:10.276" v="443"/>
          <ac:spMkLst>
            <pc:docMk/>
            <pc:sldMk cId="1680976518" sldId="1946"/>
            <ac:spMk id="3" creationId="{4FC18B40-6547-41EC-8A0E-1C8F40E0A42F}"/>
          </ac:spMkLst>
        </pc:spChg>
      </pc:sldChg>
      <pc:sldChg chg="modSp del">
        <pc:chgData name="Yoel Kortick" userId="167978f5-7f40-4909-85d5-d4149554ad4e" providerId="ADAL" clId="{DBC5880C-5431-4D29-9125-D8084779BF9C}" dt="2023-10-04T07:26:28.688" v="1210" actId="47"/>
        <pc:sldMkLst>
          <pc:docMk/>
          <pc:sldMk cId="974361067" sldId="1947"/>
        </pc:sldMkLst>
        <pc:spChg chg="mod">
          <ac:chgData name="Yoel Kortick" userId="167978f5-7f40-4909-85d5-d4149554ad4e" providerId="ADAL" clId="{DBC5880C-5431-4D29-9125-D8084779BF9C}" dt="2023-10-04T06:47:10.276" v="443"/>
          <ac:spMkLst>
            <pc:docMk/>
            <pc:sldMk cId="974361067" sldId="1947"/>
            <ac:spMk id="3" creationId="{4FC18B40-6547-41EC-8A0E-1C8F40E0A42F}"/>
          </ac:spMkLst>
        </pc:spChg>
      </pc:sldChg>
      <pc:sldChg chg="modSp del">
        <pc:chgData name="Yoel Kortick" userId="167978f5-7f40-4909-85d5-d4149554ad4e" providerId="ADAL" clId="{DBC5880C-5431-4D29-9125-D8084779BF9C}" dt="2023-10-04T07:26:27.846" v="1209" actId="47"/>
        <pc:sldMkLst>
          <pc:docMk/>
          <pc:sldMk cId="181661558" sldId="1948"/>
        </pc:sldMkLst>
        <pc:spChg chg="mod">
          <ac:chgData name="Yoel Kortick" userId="167978f5-7f40-4909-85d5-d4149554ad4e" providerId="ADAL" clId="{DBC5880C-5431-4D29-9125-D8084779BF9C}" dt="2023-10-04T06:47:10.276" v="443"/>
          <ac:spMkLst>
            <pc:docMk/>
            <pc:sldMk cId="181661558" sldId="1948"/>
            <ac:spMk id="3" creationId="{4FC18B40-6547-41EC-8A0E-1C8F40E0A42F}"/>
          </ac:spMkLst>
        </pc:spChg>
      </pc:sldChg>
      <pc:sldChg chg="modSp del">
        <pc:chgData name="Yoel Kortick" userId="167978f5-7f40-4909-85d5-d4149554ad4e" providerId="ADAL" clId="{DBC5880C-5431-4D29-9125-D8084779BF9C}" dt="2023-10-04T07:26:29.215" v="1211" actId="47"/>
        <pc:sldMkLst>
          <pc:docMk/>
          <pc:sldMk cId="596913634" sldId="1950"/>
        </pc:sldMkLst>
        <pc:spChg chg="mod">
          <ac:chgData name="Yoel Kortick" userId="167978f5-7f40-4909-85d5-d4149554ad4e" providerId="ADAL" clId="{DBC5880C-5431-4D29-9125-D8084779BF9C}" dt="2023-10-04T06:47:10.276" v="443"/>
          <ac:spMkLst>
            <pc:docMk/>
            <pc:sldMk cId="596913634" sldId="1950"/>
            <ac:spMk id="3" creationId="{4FC18B40-6547-41EC-8A0E-1C8F40E0A42F}"/>
          </ac:spMkLst>
        </pc:spChg>
      </pc:sldChg>
      <pc:sldChg chg="modSp del">
        <pc:chgData name="Yoel Kortick" userId="167978f5-7f40-4909-85d5-d4149554ad4e" providerId="ADAL" clId="{DBC5880C-5431-4D29-9125-D8084779BF9C}" dt="2023-10-04T07:26:29.665" v="1212" actId="47"/>
        <pc:sldMkLst>
          <pc:docMk/>
          <pc:sldMk cId="4012024875" sldId="1951"/>
        </pc:sldMkLst>
        <pc:spChg chg="mod">
          <ac:chgData name="Yoel Kortick" userId="167978f5-7f40-4909-85d5-d4149554ad4e" providerId="ADAL" clId="{DBC5880C-5431-4D29-9125-D8084779BF9C}" dt="2023-10-04T06:47:10.276" v="443"/>
          <ac:spMkLst>
            <pc:docMk/>
            <pc:sldMk cId="4012024875" sldId="1951"/>
            <ac:spMk id="3" creationId="{4FC18B40-6547-41EC-8A0E-1C8F40E0A42F}"/>
          </ac:spMkLst>
        </pc:spChg>
      </pc:sldChg>
      <pc:sldChg chg="modSp del">
        <pc:chgData name="Yoel Kortick" userId="167978f5-7f40-4909-85d5-d4149554ad4e" providerId="ADAL" clId="{DBC5880C-5431-4D29-9125-D8084779BF9C}" dt="2023-10-04T07:26:30.073" v="1213" actId="47"/>
        <pc:sldMkLst>
          <pc:docMk/>
          <pc:sldMk cId="3229630756" sldId="1952"/>
        </pc:sldMkLst>
        <pc:spChg chg="mod">
          <ac:chgData name="Yoel Kortick" userId="167978f5-7f40-4909-85d5-d4149554ad4e" providerId="ADAL" clId="{DBC5880C-5431-4D29-9125-D8084779BF9C}" dt="2023-10-04T06:47:10.276" v="443"/>
          <ac:spMkLst>
            <pc:docMk/>
            <pc:sldMk cId="3229630756" sldId="1952"/>
            <ac:spMk id="3" creationId="{4FC18B40-6547-41EC-8A0E-1C8F40E0A42F}"/>
          </ac:spMkLst>
        </pc:spChg>
      </pc:sldChg>
      <pc:sldChg chg="modSp del">
        <pc:chgData name="Yoel Kortick" userId="167978f5-7f40-4909-85d5-d4149554ad4e" providerId="ADAL" clId="{DBC5880C-5431-4D29-9125-D8084779BF9C}" dt="2023-10-04T07:26:30.494" v="1214" actId="47"/>
        <pc:sldMkLst>
          <pc:docMk/>
          <pc:sldMk cId="735343885" sldId="1953"/>
        </pc:sldMkLst>
        <pc:spChg chg="mod">
          <ac:chgData name="Yoel Kortick" userId="167978f5-7f40-4909-85d5-d4149554ad4e" providerId="ADAL" clId="{DBC5880C-5431-4D29-9125-D8084779BF9C}" dt="2023-10-04T06:47:10.276" v="443"/>
          <ac:spMkLst>
            <pc:docMk/>
            <pc:sldMk cId="735343885" sldId="1953"/>
            <ac:spMk id="3" creationId="{4FC18B40-6547-41EC-8A0E-1C8F40E0A42F}"/>
          </ac:spMkLst>
        </pc:spChg>
      </pc:sldChg>
      <pc:sldChg chg="modSp del">
        <pc:chgData name="Yoel Kortick" userId="167978f5-7f40-4909-85d5-d4149554ad4e" providerId="ADAL" clId="{DBC5880C-5431-4D29-9125-D8084779BF9C}" dt="2023-10-04T07:26:30.911" v="1215" actId="47"/>
        <pc:sldMkLst>
          <pc:docMk/>
          <pc:sldMk cId="3219667516" sldId="1954"/>
        </pc:sldMkLst>
        <pc:spChg chg="mod">
          <ac:chgData name="Yoel Kortick" userId="167978f5-7f40-4909-85d5-d4149554ad4e" providerId="ADAL" clId="{DBC5880C-5431-4D29-9125-D8084779BF9C}" dt="2023-10-04T06:47:10.276" v="443"/>
          <ac:spMkLst>
            <pc:docMk/>
            <pc:sldMk cId="3219667516" sldId="1954"/>
            <ac:spMk id="3" creationId="{4FC18B40-6547-41EC-8A0E-1C8F40E0A42F}"/>
          </ac:spMkLst>
        </pc:spChg>
      </pc:sldChg>
      <pc:sldChg chg="modSp del">
        <pc:chgData name="Yoel Kortick" userId="167978f5-7f40-4909-85d5-d4149554ad4e" providerId="ADAL" clId="{DBC5880C-5431-4D29-9125-D8084779BF9C}" dt="2023-10-04T07:26:31.339" v="1216" actId="47"/>
        <pc:sldMkLst>
          <pc:docMk/>
          <pc:sldMk cId="1441161147" sldId="1955"/>
        </pc:sldMkLst>
        <pc:spChg chg="mod">
          <ac:chgData name="Yoel Kortick" userId="167978f5-7f40-4909-85d5-d4149554ad4e" providerId="ADAL" clId="{DBC5880C-5431-4D29-9125-D8084779BF9C}" dt="2023-10-04T06:47:10.276" v="443"/>
          <ac:spMkLst>
            <pc:docMk/>
            <pc:sldMk cId="1441161147" sldId="1955"/>
            <ac:spMk id="3" creationId="{4FC18B40-6547-41EC-8A0E-1C8F40E0A42F}"/>
          </ac:spMkLst>
        </pc:spChg>
      </pc:sldChg>
      <pc:sldChg chg="modSp del">
        <pc:chgData name="Yoel Kortick" userId="167978f5-7f40-4909-85d5-d4149554ad4e" providerId="ADAL" clId="{DBC5880C-5431-4D29-9125-D8084779BF9C}" dt="2023-10-04T07:26:32.178" v="1218" actId="47"/>
        <pc:sldMkLst>
          <pc:docMk/>
          <pc:sldMk cId="935350455" sldId="1956"/>
        </pc:sldMkLst>
        <pc:spChg chg="mod">
          <ac:chgData name="Yoel Kortick" userId="167978f5-7f40-4909-85d5-d4149554ad4e" providerId="ADAL" clId="{DBC5880C-5431-4D29-9125-D8084779BF9C}" dt="2023-10-04T06:47:10.276" v="443"/>
          <ac:spMkLst>
            <pc:docMk/>
            <pc:sldMk cId="935350455" sldId="1956"/>
            <ac:spMk id="3" creationId="{4FC18B40-6547-41EC-8A0E-1C8F40E0A42F}"/>
          </ac:spMkLst>
        </pc:spChg>
      </pc:sldChg>
      <pc:sldChg chg="modSp del">
        <pc:chgData name="Yoel Kortick" userId="167978f5-7f40-4909-85d5-d4149554ad4e" providerId="ADAL" clId="{DBC5880C-5431-4D29-9125-D8084779BF9C}" dt="2023-10-04T07:26:32.587" v="1219" actId="47"/>
        <pc:sldMkLst>
          <pc:docMk/>
          <pc:sldMk cId="199521303" sldId="1957"/>
        </pc:sldMkLst>
        <pc:spChg chg="mod">
          <ac:chgData name="Yoel Kortick" userId="167978f5-7f40-4909-85d5-d4149554ad4e" providerId="ADAL" clId="{DBC5880C-5431-4D29-9125-D8084779BF9C}" dt="2023-10-04T06:47:10.276" v="443"/>
          <ac:spMkLst>
            <pc:docMk/>
            <pc:sldMk cId="199521303" sldId="1957"/>
            <ac:spMk id="3" creationId="{4FC18B40-6547-41EC-8A0E-1C8F40E0A42F}"/>
          </ac:spMkLst>
        </pc:spChg>
      </pc:sldChg>
      <pc:sldChg chg="del">
        <pc:chgData name="Yoel Kortick" userId="167978f5-7f40-4909-85d5-d4149554ad4e" providerId="ADAL" clId="{DBC5880C-5431-4D29-9125-D8084779BF9C}" dt="2023-10-04T08:14:09.761" v="2508" actId="47"/>
        <pc:sldMkLst>
          <pc:docMk/>
          <pc:sldMk cId="157757912" sldId="1958"/>
        </pc:sldMkLst>
      </pc:sldChg>
      <pc:sldChg chg="modSp mod">
        <pc:chgData name="Yoel Kortick" userId="167978f5-7f40-4909-85d5-d4149554ad4e" providerId="ADAL" clId="{DBC5880C-5431-4D29-9125-D8084779BF9C}" dt="2023-10-04T12:58:39.625" v="2560" actId="20577"/>
        <pc:sldMkLst>
          <pc:docMk/>
          <pc:sldMk cId="3983319847" sldId="4619"/>
        </pc:sldMkLst>
        <pc:spChg chg="mod">
          <ac:chgData name="Yoel Kortick" userId="167978f5-7f40-4909-85d5-d4149554ad4e" providerId="ADAL" clId="{DBC5880C-5431-4D29-9125-D8084779BF9C}" dt="2023-10-04T12:58:39.625" v="2560" actId="20577"/>
          <ac:spMkLst>
            <pc:docMk/>
            <pc:sldMk cId="3983319847" sldId="4619"/>
            <ac:spMk id="63" creationId="{2818E309-CE24-45E0-8F37-EFD6121F7540}"/>
          </ac:spMkLst>
        </pc:spChg>
      </pc:sldChg>
      <pc:sldChg chg="modSp mod">
        <pc:chgData name="Yoel Kortick" userId="167978f5-7f40-4909-85d5-d4149554ad4e" providerId="ADAL" clId="{DBC5880C-5431-4D29-9125-D8084779BF9C}" dt="2023-10-04T07:18:21.844" v="959" actId="20577"/>
        <pc:sldMkLst>
          <pc:docMk/>
          <pc:sldMk cId="2782290815" sldId="4622"/>
        </pc:sldMkLst>
        <pc:spChg chg="mod">
          <ac:chgData name="Yoel Kortick" userId="167978f5-7f40-4909-85d5-d4149554ad4e" providerId="ADAL" clId="{DBC5880C-5431-4D29-9125-D8084779BF9C}" dt="2023-10-04T07:18:21.844" v="959" actId="20577"/>
          <ac:spMkLst>
            <pc:docMk/>
            <pc:sldMk cId="2782290815" sldId="4622"/>
            <ac:spMk id="5" creationId="{FF8C144D-8324-4169-A0CD-3C427B16D1BA}"/>
          </ac:spMkLst>
        </pc:spChg>
      </pc:sldChg>
      <pc:sldChg chg="modSp del">
        <pc:chgData name="Yoel Kortick" userId="167978f5-7f40-4909-85d5-d4149554ad4e" providerId="ADAL" clId="{DBC5880C-5431-4D29-9125-D8084779BF9C}" dt="2023-10-04T07:26:27.336" v="1208" actId="47"/>
        <pc:sldMkLst>
          <pc:docMk/>
          <pc:sldMk cId="147644188" sldId="4623"/>
        </pc:sldMkLst>
        <pc:spChg chg="mod">
          <ac:chgData name="Yoel Kortick" userId="167978f5-7f40-4909-85d5-d4149554ad4e" providerId="ADAL" clId="{DBC5880C-5431-4D29-9125-D8084779BF9C}" dt="2023-10-04T06:47:10.276" v="443"/>
          <ac:spMkLst>
            <pc:docMk/>
            <pc:sldMk cId="147644188" sldId="4623"/>
            <ac:spMk id="3" creationId="{4FC18B40-6547-41EC-8A0E-1C8F40E0A42F}"/>
          </ac:spMkLst>
        </pc:spChg>
      </pc:sldChg>
      <pc:sldChg chg="modSp del">
        <pc:chgData name="Yoel Kortick" userId="167978f5-7f40-4909-85d5-d4149554ad4e" providerId="ADAL" clId="{DBC5880C-5431-4D29-9125-D8084779BF9C}" dt="2023-10-04T07:26:31.771" v="1217" actId="47"/>
        <pc:sldMkLst>
          <pc:docMk/>
          <pc:sldMk cId="3861336339" sldId="4624"/>
        </pc:sldMkLst>
        <pc:spChg chg="mod">
          <ac:chgData name="Yoel Kortick" userId="167978f5-7f40-4909-85d5-d4149554ad4e" providerId="ADAL" clId="{DBC5880C-5431-4D29-9125-D8084779BF9C}" dt="2023-10-04T06:47:10.276" v="443"/>
          <ac:spMkLst>
            <pc:docMk/>
            <pc:sldMk cId="3861336339" sldId="4624"/>
            <ac:spMk id="3" creationId="{4FC18B40-6547-41EC-8A0E-1C8F40E0A42F}"/>
          </ac:spMkLst>
        </pc:spChg>
      </pc:sldChg>
      <pc:sldChg chg="modSp del">
        <pc:chgData name="Yoel Kortick" userId="167978f5-7f40-4909-85d5-d4149554ad4e" providerId="ADAL" clId="{DBC5880C-5431-4D29-9125-D8084779BF9C}" dt="2023-10-04T08:14:09.761" v="2508" actId="47"/>
        <pc:sldMkLst>
          <pc:docMk/>
          <pc:sldMk cId="3312942274" sldId="4625"/>
        </pc:sldMkLst>
        <pc:spChg chg="mod">
          <ac:chgData name="Yoel Kortick" userId="167978f5-7f40-4909-85d5-d4149554ad4e" providerId="ADAL" clId="{DBC5880C-5431-4D29-9125-D8084779BF9C}" dt="2023-10-04T07:47:25.615" v="1960"/>
          <ac:spMkLst>
            <pc:docMk/>
            <pc:sldMk cId="3312942274" sldId="4625"/>
            <ac:spMk id="9" creationId="{F490E9A7-A637-4C45-810C-2E9A8AF43F7C}"/>
          </ac:spMkLst>
        </pc:spChg>
      </pc:sldChg>
      <pc:sldChg chg="del">
        <pc:chgData name="Yoel Kortick" userId="167978f5-7f40-4909-85d5-d4149554ad4e" providerId="ADAL" clId="{DBC5880C-5431-4D29-9125-D8084779BF9C}" dt="2023-10-04T08:14:09.761" v="2508" actId="47"/>
        <pc:sldMkLst>
          <pc:docMk/>
          <pc:sldMk cId="2730818910" sldId="4626"/>
        </pc:sldMkLst>
      </pc:sldChg>
      <pc:sldChg chg="del">
        <pc:chgData name="Yoel Kortick" userId="167978f5-7f40-4909-85d5-d4149554ad4e" providerId="ADAL" clId="{DBC5880C-5431-4D29-9125-D8084779BF9C}" dt="2023-10-04T08:14:09.761" v="2508" actId="47"/>
        <pc:sldMkLst>
          <pc:docMk/>
          <pc:sldMk cId="2438744617" sldId="4627"/>
        </pc:sldMkLst>
      </pc:sldChg>
      <pc:sldChg chg="del">
        <pc:chgData name="Yoel Kortick" userId="167978f5-7f40-4909-85d5-d4149554ad4e" providerId="ADAL" clId="{DBC5880C-5431-4D29-9125-D8084779BF9C}" dt="2023-10-04T08:14:09.761" v="2508" actId="47"/>
        <pc:sldMkLst>
          <pc:docMk/>
          <pc:sldMk cId="288929079" sldId="4628"/>
        </pc:sldMkLst>
      </pc:sldChg>
      <pc:sldChg chg="del">
        <pc:chgData name="Yoel Kortick" userId="167978f5-7f40-4909-85d5-d4149554ad4e" providerId="ADAL" clId="{DBC5880C-5431-4D29-9125-D8084779BF9C}" dt="2023-10-04T08:14:09.761" v="2508" actId="47"/>
        <pc:sldMkLst>
          <pc:docMk/>
          <pc:sldMk cId="3696005455" sldId="4629"/>
        </pc:sldMkLst>
      </pc:sldChg>
      <pc:sldChg chg="del">
        <pc:chgData name="Yoel Kortick" userId="167978f5-7f40-4909-85d5-d4149554ad4e" providerId="ADAL" clId="{DBC5880C-5431-4D29-9125-D8084779BF9C}" dt="2023-10-04T08:14:09.761" v="2508" actId="47"/>
        <pc:sldMkLst>
          <pc:docMk/>
          <pc:sldMk cId="18817746" sldId="4630"/>
        </pc:sldMkLst>
      </pc:sldChg>
      <pc:sldChg chg="del">
        <pc:chgData name="Yoel Kortick" userId="167978f5-7f40-4909-85d5-d4149554ad4e" providerId="ADAL" clId="{DBC5880C-5431-4D29-9125-D8084779BF9C}" dt="2023-10-04T08:14:09.761" v="2508" actId="47"/>
        <pc:sldMkLst>
          <pc:docMk/>
          <pc:sldMk cId="526675475" sldId="4631"/>
        </pc:sldMkLst>
      </pc:sldChg>
      <pc:sldChg chg="delSp modSp add mod">
        <pc:chgData name="Yoel Kortick" userId="167978f5-7f40-4909-85d5-d4149554ad4e" providerId="ADAL" clId="{DBC5880C-5431-4D29-9125-D8084779BF9C}" dt="2023-10-04T08:15:42.663" v="2525" actId="20577"/>
        <pc:sldMkLst>
          <pc:docMk/>
          <pc:sldMk cId="187893715" sldId="4632"/>
        </pc:sldMkLst>
        <pc:spChg chg="mod">
          <ac:chgData name="Yoel Kortick" userId="167978f5-7f40-4909-85d5-d4149554ad4e" providerId="ADAL" clId="{DBC5880C-5431-4D29-9125-D8084779BF9C}" dt="2023-10-04T08:15:42.663" v="2525" actId="20577"/>
          <ac:spMkLst>
            <pc:docMk/>
            <pc:sldMk cId="187893715" sldId="4632"/>
            <ac:spMk id="4" creationId="{76BE7AB8-528A-4254-8CB2-E61AC68FA88F}"/>
          </ac:spMkLst>
        </pc:spChg>
        <pc:picChg chg="del mod">
          <ac:chgData name="Yoel Kortick" userId="167978f5-7f40-4909-85d5-d4149554ad4e" providerId="ADAL" clId="{DBC5880C-5431-4D29-9125-D8084779BF9C}" dt="2023-10-04T06:58:59.344" v="664" actId="478"/>
          <ac:picMkLst>
            <pc:docMk/>
            <pc:sldMk cId="187893715" sldId="4632"/>
            <ac:picMk id="5" creationId="{4C328681-D9C3-EB3C-8DA7-79167191355D}"/>
          </ac:picMkLst>
        </pc:picChg>
      </pc:sldChg>
      <pc:sldChg chg="addSp delSp modSp add mod">
        <pc:chgData name="Yoel Kortick" userId="167978f5-7f40-4909-85d5-d4149554ad4e" providerId="ADAL" clId="{DBC5880C-5431-4D29-9125-D8084779BF9C}" dt="2023-10-04T07:01:52.710" v="878"/>
        <pc:sldMkLst>
          <pc:docMk/>
          <pc:sldMk cId="2087034044" sldId="4633"/>
        </pc:sldMkLst>
        <pc:spChg chg="del">
          <ac:chgData name="Yoel Kortick" userId="167978f5-7f40-4909-85d5-d4149554ad4e" providerId="ADAL" clId="{DBC5880C-5431-4D29-9125-D8084779BF9C}" dt="2023-10-04T06:57:50.272" v="580" actId="478"/>
          <ac:spMkLst>
            <pc:docMk/>
            <pc:sldMk cId="2087034044" sldId="4633"/>
            <ac:spMk id="4" creationId="{76BE7AB8-528A-4254-8CB2-E61AC68FA88F}"/>
          </ac:spMkLst>
        </pc:spChg>
        <pc:spChg chg="add del mod">
          <ac:chgData name="Yoel Kortick" userId="167978f5-7f40-4909-85d5-d4149554ad4e" providerId="ADAL" clId="{DBC5880C-5431-4D29-9125-D8084779BF9C}" dt="2023-10-04T06:57:52.638" v="581" actId="478"/>
          <ac:spMkLst>
            <pc:docMk/>
            <pc:sldMk cId="2087034044" sldId="4633"/>
            <ac:spMk id="6" creationId="{D4FE8264-E0F0-2360-AF59-333B472B3662}"/>
          </ac:spMkLst>
        </pc:spChg>
        <pc:spChg chg="add mod">
          <ac:chgData name="Yoel Kortick" userId="167978f5-7f40-4909-85d5-d4149554ad4e" providerId="ADAL" clId="{DBC5880C-5431-4D29-9125-D8084779BF9C}" dt="2023-10-04T06:58:10.004" v="598" actId="1035"/>
          <ac:spMkLst>
            <pc:docMk/>
            <pc:sldMk cId="2087034044" sldId="4633"/>
            <ac:spMk id="9" creationId="{3CB8C11B-11A9-5EDC-D89D-FB6E19BE7FB8}"/>
          </ac:spMkLst>
        </pc:spChg>
        <pc:spChg chg="add mod">
          <ac:chgData name="Yoel Kortick" userId="167978f5-7f40-4909-85d5-d4149554ad4e" providerId="ADAL" clId="{DBC5880C-5431-4D29-9125-D8084779BF9C}" dt="2023-10-04T06:58:19.624" v="600" actId="14100"/>
          <ac:spMkLst>
            <pc:docMk/>
            <pc:sldMk cId="2087034044" sldId="4633"/>
            <ac:spMk id="10" creationId="{644697DC-6003-73D3-9885-A468B2187242}"/>
          </ac:spMkLst>
        </pc:spChg>
        <pc:spChg chg="add mod">
          <ac:chgData name="Yoel Kortick" userId="167978f5-7f40-4909-85d5-d4149554ad4e" providerId="ADAL" clId="{DBC5880C-5431-4D29-9125-D8084779BF9C}" dt="2023-10-04T07:01:13.877" v="840" actId="14100"/>
          <ac:spMkLst>
            <pc:docMk/>
            <pc:sldMk cId="2087034044" sldId="4633"/>
            <ac:spMk id="11" creationId="{98F66969-54CE-5F91-0457-25D1CCC1D98E}"/>
          </ac:spMkLst>
        </pc:spChg>
        <pc:spChg chg="add mod">
          <ac:chgData name="Yoel Kortick" userId="167978f5-7f40-4909-85d5-d4149554ad4e" providerId="ADAL" clId="{DBC5880C-5431-4D29-9125-D8084779BF9C}" dt="2023-10-04T07:01:31.741" v="856" actId="208"/>
          <ac:spMkLst>
            <pc:docMk/>
            <pc:sldMk cId="2087034044" sldId="4633"/>
            <ac:spMk id="12" creationId="{1E40004A-3788-6714-E664-6B0060D53B40}"/>
          </ac:spMkLst>
        </pc:spChg>
        <pc:picChg chg="del">
          <ac:chgData name="Yoel Kortick" userId="167978f5-7f40-4909-85d5-d4149554ad4e" providerId="ADAL" clId="{DBC5880C-5431-4D29-9125-D8084779BF9C}" dt="2023-10-04T06:57:47.624" v="579" actId="478"/>
          <ac:picMkLst>
            <pc:docMk/>
            <pc:sldMk cId="2087034044" sldId="4633"/>
            <ac:picMk id="5" creationId="{4C328681-D9C3-EB3C-8DA7-79167191355D}"/>
          </ac:picMkLst>
        </pc:picChg>
        <pc:picChg chg="add mod ord">
          <ac:chgData name="Yoel Kortick" userId="167978f5-7f40-4909-85d5-d4149554ad4e" providerId="ADAL" clId="{DBC5880C-5431-4D29-9125-D8084779BF9C}" dt="2023-10-04T06:58:22.075" v="601" actId="208"/>
          <ac:picMkLst>
            <pc:docMk/>
            <pc:sldMk cId="2087034044" sldId="4633"/>
            <ac:picMk id="8" creationId="{74CF4795-6476-C83B-C1AB-7970AEA49061}"/>
          </ac:picMkLst>
        </pc:picChg>
        <pc:cxnChg chg="add">
          <ac:chgData name="Yoel Kortick" userId="167978f5-7f40-4909-85d5-d4149554ad4e" providerId="ADAL" clId="{DBC5880C-5431-4D29-9125-D8084779BF9C}" dt="2023-10-04T07:01:38.655" v="857" actId="11529"/>
          <ac:cxnSpMkLst>
            <pc:docMk/>
            <pc:sldMk cId="2087034044" sldId="4633"/>
            <ac:cxnSpMk id="14" creationId="{38B94EB7-8561-717D-25BC-CC6BCDBBAF46}"/>
          </ac:cxnSpMkLst>
        </pc:cxnChg>
        <pc:cxnChg chg="add mod">
          <ac:chgData name="Yoel Kortick" userId="167978f5-7f40-4909-85d5-d4149554ad4e" providerId="ADAL" clId="{DBC5880C-5431-4D29-9125-D8084779BF9C}" dt="2023-10-04T07:01:52.710" v="878"/>
          <ac:cxnSpMkLst>
            <pc:docMk/>
            <pc:sldMk cId="2087034044" sldId="4633"/>
            <ac:cxnSpMk id="15" creationId="{859940F5-0151-F935-2DB4-492E546C45D3}"/>
          </ac:cxnSpMkLst>
        </pc:cxnChg>
      </pc:sldChg>
      <pc:sldChg chg="delSp modSp add del mod">
        <pc:chgData name="Yoel Kortick" userId="167978f5-7f40-4909-85d5-d4149554ad4e" providerId="ADAL" clId="{DBC5880C-5431-4D29-9125-D8084779BF9C}" dt="2023-10-04T07:00:26.042" v="833" actId="47"/>
        <pc:sldMkLst>
          <pc:docMk/>
          <pc:sldMk cId="1137358274" sldId="4634"/>
        </pc:sldMkLst>
        <pc:spChg chg="mod">
          <ac:chgData name="Yoel Kortick" userId="167978f5-7f40-4909-85d5-d4149554ad4e" providerId="ADAL" clId="{DBC5880C-5431-4D29-9125-D8084779BF9C}" dt="2023-10-04T06:57:42.188" v="577" actId="20577"/>
          <ac:spMkLst>
            <pc:docMk/>
            <pc:sldMk cId="1137358274" sldId="4634"/>
            <ac:spMk id="4" creationId="{76BE7AB8-528A-4254-8CB2-E61AC68FA88F}"/>
          </ac:spMkLst>
        </pc:spChg>
        <pc:picChg chg="del">
          <ac:chgData name="Yoel Kortick" userId="167978f5-7f40-4909-85d5-d4149554ad4e" providerId="ADAL" clId="{DBC5880C-5431-4D29-9125-D8084779BF9C}" dt="2023-10-04T06:57:43.990" v="578" actId="478"/>
          <ac:picMkLst>
            <pc:docMk/>
            <pc:sldMk cId="1137358274" sldId="4634"/>
            <ac:picMk id="5" creationId="{4C328681-D9C3-EB3C-8DA7-79167191355D}"/>
          </ac:picMkLst>
        </pc:picChg>
      </pc:sldChg>
      <pc:sldChg chg="addSp modSp add mod">
        <pc:chgData name="Yoel Kortick" userId="167978f5-7f40-4909-85d5-d4149554ad4e" providerId="ADAL" clId="{DBC5880C-5431-4D29-9125-D8084779BF9C}" dt="2023-10-04T07:34:31.084" v="1569" actId="14100"/>
        <pc:sldMkLst>
          <pc:docMk/>
          <pc:sldMk cId="1506976969" sldId="4634"/>
        </pc:sldMkLst>
        <pc:spChg chg="mod">
          <ac:chgData name="Yoel Kortick" userId="167978f5-7f40-4909-85d5-d4149554ad4e" providerId="ADAL" clId="{DBC5880C-5431-4D29-9125-D8084779BF9C}" dt="2023-10-04T07:34:31.084" v="1569" actId="14100"/>
          <ac:spMkLst>
            <pc:docMk/>
            <pc:sldMk cId="1506976969" sldId="4634"/>
            <ac:spMk id="4" creationId="{76BE7AB8-528A-4254-8CB2-E61AC68FA88F}"/>
          </ac:spMkLst>
        </pc:spChg>
        <pc:spChg chg="add">
          <ac:chgData name="Yoel Kortick" userId="167978f5-7f40-4909-85d5-d4149554ad4e" providerId="ADAL" clId="{DBC5880C-5431-4D29-9125-D8084779BF9C}" dt="2023-10-04T07:06:00.761" v="926" actId="11529"/>
          <ac:spMkLst>
            <pc:docMk/>
            <pc:sldMk cId="1506976969" sldId="4634"/>
            <ac:spMk id="6" creationId="{85AC6483-F1ED-56F4-84C4-9C3E692A9D39}"/>
          </ac:spMkLst>
        </pc:spChg>
        <pc:spChg chg="add mod">
          <ac:chgData name="Yoel Kortick" userId="167978f5-7f40-4909-85d5-d4149554ad4e" providerId="ADAL" clId="{DBC5880C-5431-4D29-9125-D8084779BF9C}" dt="2023-10-04T07:06:12.290" v="945" actId="14100"/>
          <ac:spMkLst>
            <pc:docMk/>
            <pc:sldMk cId="1506976969" sldId="4634"/>
            <ac:spMk id="7" creationId="{A776096E-744E-245B-0A40-F6FB210591A3}"/>
          </ac:spMkLst>
        </pc:spChg>
        <pc:picChg chg="add mod">
          <ac:chgData name="Yoel Kortick" userId="167978f5-7f40-4909-85d5-d4149554ad4e" providerId="ADAL" clId="{DBC5880C-5431-4D29-9125-D8084779BF9C}" dt="2023-10-04T07:05:50.204" v="925" actId="208"/>
          <ac:picMkLst>
            <pc:docMk/>
            <pc:sldMk cId="1506976969" sldId="4634"/>
            <ac:picMk id="5" creationId="{63A7EC5F-061B-9CA7-C100-8E8993086C23}"/>
          </ac:picMkLst>
        </pc:picChg>
      </pc:sldChg>
      <pc:sldChg chg="addSp modSp add mod">
        <pc:chgData name="Yoel Kortick" userId="167978f5-7f40-4909-85d5-d4149554ad4e" providerId="ADAL" clId="{DBC5880C-5431-4D29-9125-D8084779BF9C}" dt="2023-10-04T07:29:16.366" v="1400" actId="1036"/>
        <pc:sldMkLst>
          <pc:docMk/>
          <pc:sldMk cId="1081992034" sldId="4635"/>
        </pc:sldMkLst>
        <pc:spChg chg="mod">
          <ac:chgData name="Yoel Kortick" userId="167978f5-7f40-4909-85d5-d4149554ad4e" providerId="ADAL" clId="{DBC5880C-5431-4D29-9125-D8084779BF9C}" dt="2023-10-04T07:28:57.192" v="1384" actId="14100"/>
          <ac:spMkLst>
            <pc:docMk/>
            <pc:sldMk cId="1081992034" sldId="4635"/>
            <ac:spMk id="4" creationId="{76BE7AB8-528A-4254-8CB2-E61AC68FA88F}"/>
          </ac:spMkLst>
        </pc:spChg>
        <pc:spChg chg="add mod">
          <ac:chgData name="Yoel Kortick" userId="167978f5-7f40-4909-85d5-d4149554ad4e" providerId="ADAL" clId="{DBC5880C-5431-4D29-9125-D8084779BF9C}" dt="2023-10-04T07:29:16.366" v="1400" actId="1036"/>
          <ac:spMkLst>
            <pc:docMk/>
            <pc:sldMk cId="1081992034" sldId="4635"/>
            <ac:spMk id="6" creationId="{94AC12A4-29DC-2D8C-4B87-E29464682583}"/>
          </ac:spMkLst>
        </pc:spChg>
        <pc:picChg chg="add mod">
          <ac:chgData name="Yoel Kortick" userId="167978f5-7f40-4909-85d5-d4149554ad4e" providerId="ADAL" clId="{DBC5880C-5431-4D29-9125-D8084779BF9C}" dt="2023-10-04T07:29:01.264" v="1392" actId="1036"/>
          <ac:picMkLst>
            <pc:docMk/>
            <pc:sldMk cId="1081992034" sldId="4635"/>
            <ac:picMk id="5" creationId="{B49C4803-689E-9A02-728C-34D6D98EA598}"/>
          </ac:picMkLst>
        </pc:picChg>
      </pc:sldChg>
      <pc:sldChg chg="addSp modSp add mod ord">
        <pc:chgData name="Yoel Kortick" userId="167978f5-7f40-4909-85d5-d4149554ad4e" providerId="ADAL" clId="{DBC5880C-5431-4D29-9125-D8084779BF9C}" dt="2023-10-04T07:31:36.302" v="1489" actId="11529"/>
        <pc:sldMkLst>
          <pc:docMk/>
          <pc:sldMk cId="2712197197" sldId="4636"/>
        </pc:sldMkLst>
        <pc:spChg chg="mod">
          <ac:chgData name="Yoel Kortick" userId="167978f5-7f40-4909-85d5-d4149554ad4e" providerId="ADAL" clId="{DBC5880C-5431-4D29-9125-D8084779BF9C}" dt="2023-10-04T07:29:59.787" v="1414" actId="14100"/>
          <ac:spMkLst>
            <pc:docMk/>
            <pc:sldMk cId="2712197197" sldId="4636"/>
            <ac:spMk id="4" creationId="{76BE7AB8-528A-4254-8CB2-E61AC68FA88F}"/>
          </ac:spMkLst>
        </pc:spChg>
        <pc:spChg chg="add mod">
          <ac:chgData name="Yoel Kortick" userId="167978f5-7f40-4909-85d5-d4149554ad4e" providerId="ADAL" clId="{DBC5880C-5431-4D29-9125-D8084779BF9C}" dt="2023-10-04T07:30:52.030" v="1434" actId="1037"/>
          <ac:spMkLst>
            <pc:docMk/>
            <pc:sldMk cId="2712197197" sldId="4636"/>
            <ac:spMk id="6" creationId="{A4C0AC31-24DC-6B5B-488B-4A1A9B1F8BEB}"/>
          </ac:spMkLst>
        </pc:spChg>
        <pc:spChg chg="add">
          <ac:chgData name="Yoel Kortick" userId="167978f5-7f40-4909-85d5-d4149554ad4e" providerId="ADAL" clId="{DBC5880C-5431-4D29-9125-D8084779BF9C}" dt="2023-10-04T07:30:58.857" v="1435" actId="11529"/>
          <ac:spMkLst>
            <pc:docMk/>
            <pc:sldMk cId="2712197197" sldId="4636"/>
            <ac:spMk id="7" creationId="{139BAD97-68FA-984E-9451-D5F6967AE849}"/>
          </ac:spMkLst>
        </pc:spChg>
        <pc:spChg chg="add mod">
          <ac:chgData name="Yoel Kortick" userId="167978f5-7f40-4909-85d5-d4149554ad4e" providerId="ADAL" clId="{DBC5880C-5431-4D29-9125-D8084779BF9C}" dt="2023-10-04T07:31:29.132" v="1488" actId="208"/>
          <ac:spMkLst>
            <pc:docMk/>
            <pc:sldMk cId="2712197197" sldId="4636"/>
            <ac:spMk id="8" creationId="{9FBD7E80-30F8-31A5-1F4D-49E7845F62DB}"/>
          </ac:spMkLst>
        </pc:spChg>
        <pc:picChg chg="add mod">
          <ac:chgData name="Yoel Kortick" userId="167978f5-7f40-4909-85d5-d4149554ad4e" providerId="ADAL" clId="{DBC5880C-5431-4D29-9125-D8084779BF9C}" dt="2023-10-04T07:30:40.433" v="1424" actId="208"/>
          <ac:picMkLst>
            <pc:docMk/>
            <pc:sldMk cId="2712197197" sldId="4636"/>
            <ac:picMk id="5" creationId="{E4245625-D298-D8BC-5D52-7EBA1AD7D9BE}"/>
          </ac:picMkLst>
        </pc:picChg>
        <pc:cxnChg chg="add">
          <ac:chgData name="Yoel Kortick" userId="167978f5-7f40-4909-85d5-d4149554ad4e" providerId="ADAL" clId="{DBC5880C-5431-4D29-9125-D8084779BF9C}" dt="2023-10-04T07:31:36.302" v="1489" actId="11529"/>
          <ac:cxnSpMkLst>
            <pc:docMk/>
            <pc:sldMk cId="2712197197" sldId="4636"/>
            <ac:cxnSpMk id="10" creationId="{E8816737-9D28-2029-83D2-8D97169A0B71}"/>
          </ac:cxnSpMkLst>
        </pc:cxnChg>
      </pc:sldChg>
      <pc:sldChg chg="addSp delSp modSp add mod">
        <pc:chgData name="Yoel Kortick" userId="167978f5-7f40-4909-85d5-d4149554ad4e" providerId="ADAL" clId="{DBC5880C-5431-4D29-9125-D8084779BF9C}" dt="2023-10-04T08:16:52.792" v="2532" actId="207"/>
        <pc:sldMkLst>
          <pc:docMk/>
          <pc:sldMk cId="2068437689" sldId="4637"/>
        </pc:sldMkLst>
        <pc:spChg chg="add del mod">
          <ac:chgData name="Yoel Kortick" userId="167978f5-7f40-4909-85d5-d4149554ad4e" providerId="ADAL" clId="{DBC5880C-5431-4D29-9125-D8084779BF9C}" dt="2023-10-04T07:39:50.820" v="1709"/>
          <ac:spMkLst>
            <pc:docMk/>
            <pc:sldMk cId="2068437689" sldId="4637"/>
            <ac:spMk id="5" creationId="{2EDF13A8-554A-DF86-718A-686D01D4F258}"/>
          </ac:spMkLst>
        </pc:spChg>
        <pc:spChg chg="mod">
          <ac:chgData name="Yoel Kortick" userId="167978f5-7f40-4909-85d5-d4149554ad4e" providerId="ADAL" clId="{DBC5880C-5431-4D29-9125-D8084779BF9C}" dt="2023-10-04T07:39:17.125" v="1697" actId="14100"/>
          <ac:spMkLst>
            <pc:docMk/>
            <pc:sldMk cId="2068437689" sldId="4637"/>
            <ac:spMk id="6" creationId="{E0C77F6C-CCB3-BEAC-A438-7D3D71793254}"/>
          </ac:spMkLst>
        </pc:spChg>
        <pc:spChg chg="mod">
          <ac:chgData name="Yoel Kortick" userId="167978f5-7f40-4909-85d5-d4149554ad4e" providerId="ADAL" clId="{DBC5880C-5431-4D29-9125-D8084779BF9C}" dt="2023-10-04T08:16:52.792" v="2532" actId="207"/>
          <ac:spMkLst>
            <pc:docMk/>
            <pc:sldMk cId="2068437689" sldId="4637"/>
            <ac:spMk id="9" creationId="{7F4A4EF6-3E94-B7F6-C26D-E4602E263F83}"/>
          </ac:spMkLst>
        </pc:spChg>
        <pc:picChg chg="add del mod ord">
          <ac:chgData name="Yoel Kortick" userId="167978f5-7f40-4909-85d5-d4149554ad4e" providerId="ADAL" clId="{DBC5880C-5431-4D29-9125-D8084779BF9C}" dt="2023-10-04T08:01:38.652" v="2150" actId="478"/>
          <ac:picMkLst>
            <pc:docMk/>
            <pc:sldMk cId="2068437689" sldId="4637"/>
            <ac:picMk id="4" creationId="{9CC846D3-0738-07CE-658A-518B8F1B9048}"/>
          </ac:picMkLst>
        </pc:picChg>
        <pc:picChg chg="add mod ord">
          <ac:chgData name="Yoel Kortick" userId="167978f5-7f40-4909-85d5-d4149554ad4e" providerId="ADAL" clId="{DBC5880C-5431-4D29-9125-D8084779BF9C}" dt="2023-10-04T08:02:11.235" v="2177" actId="1035"/>
          <ac:picMkLst>
            <pc:docMk/>
            <pc:sldMk cId="2068437689" sldId="4637"/>
            <ac:picMk id="5" creationId="{36DADA57-42F0-7785-7817-DFFCE51E0804}"/>
          </ac:picMkLst>
        </pc:picChg>
        <pc:picChg chg="del">
          <ac:chgData name="Yoel Kortick" userId="167978f5-7f40-4909-85d5-d4149554ad4e" providerId="ADAL" clId="{DBC5880C-5431-4D29-9125-D8084779BF9C}" dt="2023-10-04T07:39:19.478" v="1698" actId="478"/>
          <ac:picMkLst>
            <pc:docMk/>
            <pc:sldMk cId="2068437689" sldId="4637"/>
            <ac:picMk id="8" creationId="{9B42ADED-5F66-56A7-10EA-3981EF420C04}"/>
          </ac:picMkLst>
        </pc:picChg>
        <pc:cxnChg chg="del">
          <ac:chgData name="Yoel Kortick" userId="167978f5-7f40-4909-85d5-d4149554ad4e" providerId="ADAL" clId="{DBC5880C-5431-4D29-9125-D8084779BF9C}" dt="2023-10-04T07:40:29.553" v="1866" actId="478"/>
          <ac:cxnSpMkLst>
            <pc:docMk/>
            <pc:sldMk cId="2068437689" sldId="4637"/>
            <ac:cxnSpMk id="11" creationId="{78CA910A-52F6-CD0A-377D-13F08C945802}"/>
          </ac:cxnSpMkLst>
        </pc:cxnChg>
        <pc:cxnChg chg="del">
          <ac:chgData name="Yoel Kortick" userId="167978f5-7f40-4909-85d5-d4149554ad4e" providerId="ADAL" clId="{DBC5880C-5431-4D29-9125-D8084779BF9C}" dt="2023-10-04T07:40:27.788" v="1865" actId="478"/>
          <ac:cxnSpMkLst>
            <pc:docMk/>
            <pc:sldMk cId="2068437689" sldId="4637"/>
            <ac:cxnSpMk id="12" creationId="{B48101D2-CFBB-15E8-1932-D7AF2A695320}"/>
          </ac:cxnSpMkLst>
        </pc:cxnChg>
      </pc:sldChg>
      <pc:sldChg chg="addSp modSp add mod">
        <pc:chgData name="Yoel Kortick" userId="167978f5-7f40-4909-85d5-d4149554ad4e" providerId="ADAL" clId="{DBC5880C-5431-4D29-9125-D8084779BF9C}" dt="2023-10-04T07:58:20.481" v="2125" actId="14100"/>
        <pc:sldMkLst>
          <pc:docMk/>
          <pc:sldMk cId="2785752234" sldId="4638"/>
        </pc:sldMkLst>
        <pc:spChg chg="add mod">
          <ac:chgData name="Yoel Kortick" userId="167978f5-7f40-4909-85d5-d4149554ad4e" providerId="ADAL" clId="{DBC5880C-5431-4D29-9125-D8084779BF9C}" dt="2023-10-04T07:58:20.481" v="2125" actId="14100"/>
          <ac:spMkLst>
            <pc:docMk/>
            <pc:sldMk cId="2785752234" sldId="4638"/>
            <ac:spMk id="2" creationId="{AAEAC477-9906-DB5D-DAD0-22614203DB42}"/>
          </ac:spMkLst>
        </pc:spChg>
        <pc:spChg chg="mod">
          <ac:chgData name="Yoel Kortick" userId="167978f5-7f40-4909-85d5-d4149554ad4e" providerId="ADAL" clId="{DBC5880C-5431-4D29-9125-D8084779BF9C}" dt="2023-10-04T07:58:04.405" v="2123" actId="6549"/>
          <ac:spMkLst>
            <pc:docMk/>
            <pc:sldMk cId="2785752234" sldId="4638"/>
            <ac:spMk id="4" creationId="{76BE7AB8-528A-4254-8CB2-E61AC68FA88F}"/>
          </ac:spMkLst>
        </pc:spChg>
      </pc:sldChg>
      <pc:sldChg chg="addSp delSp modSp add mod">
        <pc:chgData name="Yoel Kortick" userId="167978f5-7f40-4909-85d5-d4149554ad4e" providerId="ADAL" clId="{DBC5880C-5431-4D29-9125-D8084779BF9C}" dt="2023-10-04T08:03:16.397" v="2194" actId="208"/>
        <pc:sldMkLst>
          <pc:docMk/>
          <pc:sldMk cId="593385012" sldId="4639"/>
        </pc:sldMkLst>
        <pc:spChg chg="mod">
          <ac:chgData name="Yoel Kortick" userId="167978f5-7f40-4909-85d5-d4149554ad4e" providerId="ADAL" clId="{DBC5880C-5431-4D29-9125-D8084779BF9C}" dt="2023-10-04T08:03:14.275" v="2193" actId="14100"/>
          <ac:spMkLst>
            <pc:docMk/>
            <pc:sldMk cId="593385012" sldId="4639"/>
            <ac:spMk id="2" creationId="{AAEAC477-9906-DB5D-DAD0-22614203DB42}"/>
          </ac:spMkLst>
        </pc:spChg>
        <pc:spChg chg="mod">
          <ac:chgData name="Yoel Kortick" userId="167978f5-7f40-4909-85d5-d4149554ad4e" providerId="ADAL" clId="{DBC5880C-5431-4D29-9125-D8084779BF9C}" dt="2023-10-04T07:58:29.276" v="2127"/>
          <ac:spMkLst>
            <pc:docMk/>
            <pc:sldMk cId="593385012" sldId="4639"/>
            <ac:spMk id="4" creationId="{76BE7AB8-528A-4254-8CB2-E61AC68FA88F}"/>
          </ac:spMkLst>
        </pc:spChg>
        <pc:picChg chg="del">
          <ac:chgData name="Yoel Kortick" userId="167978f5-7f40-4909-85d5-d4149554ad4e" providerId="ADAL" clId="{DBC5880C-5431-4D29-9125-D8084779BF9C}" dt="2023-10-04T08:02:55.875" v="2188" actId="478"/>
          <ac:picMkLst>
            <pc:docMk/>
            <pc:sldMk cId="593385012" sldId="4639"/>
            <ac:picMk id="3" creationId="{EC601927-A8C4-A69D-C070-335ADCEAF6C8}"/>
          </ac:picMkLst>
        </pc:picChg>
        <pc:picChg chg="add mod ord">
          <ac:chgData name="Yoel Kortick" userId="167978f5-7f40-4909-85d5-d4149554ad4e" providerId="ADAL" clId="{DBC5880C-5431-4D29-9125-D8084779BF9C}" dt="2023-10-04T08:03:16.397" v="2194" actId="208"/>
          <ac:picMkLst>
            <pc:docMk/>
            <pc:sldMk cId="593385012" sldId="4639"/>
            <ac:picMk id="7" creationId="{1EAFDDAB-63DB-7020-DF27-38D7D87E6FFA}"/>
          </ac:picMkLst>
        </pc:picChg>
      </pc:sldChg>
      <pc:sldChg chg="addSp delSp modSp add mod">
        <pc:chgData name="Yoel Kortick" userId="167978f5-7f40-4909-85d5-d4149554ad4e" providerId="ADAL" clId="{DBC5880C-5431-4D29-9125-D8084779BF9C}" dt="2023-10-04T08:17:29.836" v="2546" actId="20577"/>
        <pc:sldMkLst>
          <pc:docMk/>
          <pc:sldMk cId="393772553" sldId="4640"/>
        </pc:sldMkLst>
        <pc:spChg chg="add mod">
          <ac:chgData name="Yoel Kortick" userId="167978f5-7f40-4909-85d5-d4149554ad4e" providerId="ADAL" clId="{DBC5880C-5431-4D29-9125-D8084779BF9C}" dt="2023-10-04T08:10:03.332" v="2419" actId="571"/>
          <ac:spMkLst>
            <pc:docMk/>
            <pc:sldMk cId="393772553" sldId="4640"/>
            <ac:spMk id="4" creationId="{7177D501-5D2D-36B1-7BC3-CC76C4B70D90}"/>
          </ac:spMkLst>
        </pc:spChg>
        <pc:spChg chg="mod">
          <ac:chgData name="Yoel Kortick" userId="167978f5-7f40-4909-85d5-d4149554ad4e" providerId="ADAL" clId="{DBC5880C-5431-4D29-9125-D8084779BF9C}" dt="2023-10-04T08:17:29.836" v="2546" actId="20577"/>
          <ac:spMkLst>
            <pc:docMk/>
            <pc:sldMk cId="393772553" sldId="4640"/>
            <ac:spMk id="11" creationId="{6A03D5DB-6A76-0BE8-C440-B83085427C53}"/>
          </ac:spMkLst>
        </pc:spChg>
        <pc:spChg chg="mod">
          <ac:chgData name="Yoel Kortick" userId="167978f5-7f40-4909-85d5-d4149554ad4e" providerId="ADAL" clId="{DBC5880C-5431-4D29-9125-D8084779BF9C}" dt="2023-10-04T08:09:54.990" v="2418" actId="14100"/>
          <ac:spMkLst>
            <pc:docMk/>
            <pc:sldMk cId="393772553" sldId="4640"/>
            <ac:spMk id="12" creationId="{CFD55A7B-E2A9-2E4F-0C70-F17A99D3588F}"/>
          </ac:spMkLst>
        </pc:spChg>
        <pc:spChg chg="mod">
          <ac:chgData name="Yoel Kortick" userId="167978f5-7f40-4909-85d5-d4149554ad4e" providerId="ADAL" clId="{DBC5880C-5431-4D29-9125-D8084779BF9C}" dt="2023-10-04T08:10:12.135" v="2422" actId="1076"/>
          <ac:spMkLst>
            <pc:docMk/>
            <pc:sldMk cId="393772553" sldId="4640"/>
            <ac:spMk id="13" creationId="{CC23882C-EEEA-FFB0-87DF-8698A33F7DF9}"/>
          </ac:spMkLst>
        </pc:spChg>
        <pc:picChg chg="add mod ord">
          <ac:chgData name="Yoel Kortick" userId="167978f5-7f40-4909-85d5-d4149554ad4e" providerId="ADAL" clId="{DBC5880C-5431-4D29-9125-D8084779BF9C}" dt="2023-10-04T08:10:14.416" v="2423" actId="208"/>
          <ac:picMkLst>
            <pc:docMk/>
            <pc:sldMk cId="393772553" sldId="4640"/>
            <ac:picMk id="3" creationId="{F2D9DF3B-0D2A-4E8F-508E-5E39EF4DD7ED}"/>
          </ac:picMkLst>
        </pc:picChg>
        <pc:picChg chg="del">
          <ac:chgData name="Yoel Kortick" userId="167978f5-7f40-4909-85d5-d4149554ad4e" providerId="ADAL" clId="{DBC5880C-5431-4D29-9125-D8084779BF9C}" dt="2023-10-04T08:09:36.057" v="2409" actId="478"/>
          <ac:picMkLst>
            <pc:docMk/>
            <pc:sldMk cId="393772553" sldId="4640"/>
            <ac:picMk id="10" creationId="{CAA85621-EBA7-E19B-C2CB-64750B98F87B}"/>
          </ac:picMkLst>
        </pc:picChg>
        <pc:cxnChg chg="mod">
          <ac:chgData name="Yoel Kortick" userId="167978f5-7f40-4909-85d5-d4149554ad4e" providerId="ADAL" clId="{DBC5880C-5431-4D29-9125-D8084779BF9C}" dt="2023-10-04T08:10:08.649" v="2421" actId="14100"/>
          <ac:cxnSpMkLst>
            <pc:docMk/>
            <pc:sldMk cId="393772553" sldId="4640"/>
            <ac:cxnSpMk id="15" creationId="{0EC35E25-BCA0-3B7A-F8F5-717675E6414F}"/>
          </ac:cxnSpMkLst>
        </pc:cxnChg>
      </pc:sldChg>
      <pc:sldChg chg="addSp delSp modSp add mod">
        <pc:chgData name="Yoel Kortick" userId="167978f5-7f40-4909-85d5-d4149554ad4e" providerId="ADAL" clId="{DBC5880C-5431-4D29-9125-D8084779BF9C}" dt="2023-10-04T08:13:23.271" v="2482" actId="11529"/>
        <pc:sldMkLst>
          <pc:docMk/>
          <pc:sldMk cId="3817486084" sldId="4641"/>
        </pc:sldMkLst>
        <pc:spChg chg="add mod">
          <ac:chgData name="Yoel Kortick" userId="167978f5-7f40-4909-85d5-d4149554ad4e" providerId="ADAL" clId="{DBC5880C-5431-4D29-9125-D8084779BF9C}" dt="2023-10-04T08:13:15.957" v="2481" actId="208"/>
          <ac:spMkLst>
            <pc:docMk/>
            <pc:sldMk cId="3817486084" sldId="4641"/>
            <ac:spMk id="4" creationId="{56E20089-E864-8D45-8C43-130C47BDE860}"/>
          </ac:spMkLst>
        </pc:spChg>
        <pc:spChg chg="mod">
          <ac:chgData name="Yoel Kortick" userId="167978f5-7f40-4909-85d5-d4149554ad4e" providerId="ADAL" clId="{DBC5880C-5431-4D29-9125-D8084779BF9C}" dt="2023-10-04T08:12:46.083" v="2449" actId="20577"/>
          <ac:spMkLst>
            <pc:docMk/>
            <pc:sldMk cId="3817486084" sldId="4641"/>
            <ac:spMk id="9" creationId="{383950B4-738A-3B7C-F390-49FBCCFB0B06}"/>
          </ac:spMkLst>
        </pc:spChg>
        <pc:picChg chg="add mod">
          <ac:chgData name="Yoel Kortick" userId="167978f5-7f40-4909-85d5-d4149554ad4e" providerId="ADAL" clId="{DBC5880C-5431-4D29-9125-D8084779BF9C}" dt="2023-10-04T08:12:57.605" v="2454" actId="208"/>
          <ac:picMkLst>
            <pc:docMk/>
            <pc:sldMk cId="3817486084" sldId="4641"/>
            <ac:picMk id="3" creationId="{1160D404-E006-1608-F2ED-B4BA2EABE5B7}"/>
          </ac:picMkLst>
        </pc:picChg>
        <pc:picChg chg="del">
          <ac:chgData name="Yoel Kortick" userId="167978f5-7f40-4909-85d5-d4149554ad4e" providerId="ADAL" clId="{DBC5880C-5431-4D29-9125-D8084779BF9C}" dt="2023-10-04T08:12:49.940" v="2450" actId="478"/>
          <ac:picMkLst>
            <pc:docMk/>
            <pc:sldMk cId="3817486084" sldId="4641"/>
            <ac:picMk id="8" creationId="{0A94C1BF-5AC5-707B-DE20-573100ADA04B}"/>
          </ac:picMkLst>
        </pc:picChg>
        <pc:cxnChg chg="add">
          <ac:chgData name="Yoel Kortick" userId="167978f5-7f40-4909-85d5-d4149554ad4e" providerId="ADAL" clId="{DBC5880C-5431-4D29-9125-D8084779BF9C}" dt="2023-10-04T08:13:23.271" v="2482" actId="11529"/>
          <ac:cxnSpMkLst>
            <pc:docMk/>
            <pc:sldMk cId="3817486084" sldId="4641"/>
            <ac:cxnSpMk id="6" creationId="{017B93AE-F756-23CA-C4C4-444DAE831B21}"/>
          </ac:cxnSpMkLst>
        </pc:cxnChg>
      </pc:sldChg>
      <pc:sldChg chg="modSp add mod">
        <pc:chgData name="Yoel Kortick" userId="167978f5-7f40-4909-85d5-d4149554ad4e" providerId="ADAL" clId="{DBC5880C-5431-4D29-9125-D8084779BF9C}" dt="2023-10-04T12:58:50.585" v="2572" actId="20577"/>
        <pc:sldMkLst>
          <pc:docMk/>
          <pc:sldMk cId="585376484" sldId="4642"/>
        </pc:sldMkLst>
        <pc:spChg chg="mod">
          <ac:chgData name="Yoel Kortick" userId="167978f5-7f40-4909-85d5-d4149554ad4e" providerId="ADAL" clId="{DBC5880C-5431-4D29-9125-D8084779BF9C}" dt="2023-10-04T12:58:50.585" v="2572" actId="20577"/>
          <ac:spMkLst>
            <pc:docMk/>
            <pc:sldMk cId="585376484" sldId="4642"/>
            <ac:spMk id="2" creationId="{FC862243-1805-4961-BBF6-F2E5FF1B81BA}"/>
          </ac:spMkLst>
        </pc:spChg>
      </pc:sldChg>
      <pc:sldChg chg="modSp add mod">
        <pc:chgData name="Yoel Kortick" userId="167978f5-7f40-4909-85d5-d4149554ad4e" providerId="ADAL" clId="{DBC5880C-5431-4D29-9125-D8084779BF9C}" dt="2023-10-04T13:01:15.317" v="3067" actId="5793"/>
        <pc:sldMkLst>
          <pc:docMk/>
          <pc:sldMk cId="1930429549" sldId="4643"/>
        </pc:sldMkLst>
        <pc:spChg chg="mod">
          <ac:chgData name="Yoel Kortick" userId="167978f5-7f40-4909-85d5-d4149554ad4e" providerId="ADAL" clId="{DBC5880C-5431-4D29-9125-D8084779BF9C}" dt="2023-10-04T12:58:57.737" v="2584" actId="20577"/>
          <ac:spMkLst>
            <pc:docMk/>
            <pc:sldMk cId="1930429549" sldId="4643"/>
            <ac:spMk id="3" creationId="{4FC18B40-6547-41EC-8A0E-1C8F40E0A42F}"/>
          </ac:spMkLst>
        </pc:spChg>
        <pc:spChg chg="mod">
          <ac:chgData name="Yoel Kortick" userId="167978f5-7f40-4909-85d5-d4149554ad4e" providerId="ADAL" clId="{DBC5880C-5431-4D29-9125-D8084779BF9C}" dt="2023-10-04T13:01:15.317" v="3067" actId="5793"/>
          <ac:spMkLst>
            <pc:docMk/>
            <pc:sldMk cId="1930429549" sldId="4643"/>
            <ac:spMk id="4" creationId="{2490F34D-A7E2-4EA9-8B1A-78371A1F1CD1}"/>
          </ac:spMkLst>
        </pc:spChg>
      </pc:sldChg>
    </pc:docChg>
  </pc:docChgLst>
  <pc:docChgLst>
    <pc:chgData name="Yoel Kortick" userId="167978f5-7f40-4909-85d5-d4149554ad4e" providerId="ADAL" clId="{BA6F6ADF-C03E-4071-A6C9-18026B39CCCA}"/>
    <pc:docChg chg="undo custSel addSld delSld modSld">
      <pc:chgData name="Yoel Kortick" userId="167978f5-7f40-4909-85d5-d4149554ad4e" providerId="ADAL" clId="{BA6F6ADF-C03E-4071-A6C9-18026B39CCCA}" dt="2023-10-04T14:23:50.853" v="2103" actId="20577"/>
      <pc:docMkLst>
        <pc:docMk/>
      </pc:docMkLst>
      <pc:sldChg chg="del">
        <pc:chgData name="Yoel Kortick" userId="167978f5-7f40-4909-85d5-d4149554ad4e" providerId="ADAL" clId="{BA6F6ADF-C03E-4071-A6C9-18026B39CCCA}" dt="2023-10-04T14:21:34.603" v="2051" actId="47"/>
        <pc:sldMkLst>
          <pc:docMk/>
          <pc:sldMk cId="1818323798" sldId="1761"/>
        </pc:sldMkLst>
      </pc:sldChg>
      <pc:sldChg chg="del">
        <pc:chgData name="Yoel Kortick" userId="167978f5-7f40-4909-85d5-d4149554ad4e" providerId="ADAL" clId="{BA6F6ADF-C03E-4071-A6C9-18026B39CCCA}" dt="2023-10-04T14:21:34.603" v="2051" actId="47"/>
        <pc:sldMkLst>
          <pc:docMk/>
          <pc:sldMk cId="48876376" sldId="1777"/>
        </pc:sldMkLst>
      </pc:sldChg>
      <pc:sldChg chg="modSp">
        <pc:chgData name="Yoel Kortick" userId="167978f5-7f40-4909-85d5-d4149554ad4e" providerId="ADAL" clId="{BA6F6ADF-C03E-4071-A6C9-18026B39CCCA}" dt="2023-10-04T13:14:12.053" v="340"/>
        <pc:sldMkLst>
          <pc:docMk/>
          <pc:sldMk cId="3864456825" sldId="1788"/>
        </pc:sldMkLst>
        <pc:spChg chg="mod">
          <ac:chgData name="Yoel Kortick" userId="167978f5-7f40-4909-85d5-d4149554ad4e" providerId="ADAL" clId="{BA6F6ADF-C03E-4071-A6C9-18026B39CCCA}" dt="2023-10-04T13:14:12.053" v="340"/>
          <ac:spMkLst>
            <pc:docMk/>
            <pc:sldMk cId="3864456825" sldId="1788"/>
            <ac:spMk id="2" creationId="{FC862243-1805-4961-BBF6-F2E5FF1B81BA}"/>
          </ac:spMkLst>
        </pc:spChg>
      </pc:sldChg>
      <pc:sldChg chg="addSp modSp mod">
        <pc:chgData name="Yoel Kortick" userId="167978f5-7f40-4909-85d5-d4149554ad4e" providerId="ADAL" clId="{BA6F6ADF-C03E-4071-A6C9-18026B39CCCA}" dt="2023-10-04T13:23:43.942" v="755" actId="20577"/>
        <pc:sldMkLst>
          <pc:docMk/>
          <pc:sldMk cId="2734010296" sldId="1865"/>
        </pc:sldMkLst>
        <pc:spChg chg="mod">
          <ac:chgData name="Yoel Kortick" userId="167978f5-7f40-4909-85d5-d4149554ad4e" providerId="ADAL" clId="{BA6F6ADF-C03E-4071-A6C9-18026B39CCCA}" dt="2023-10-04T13:14:12.053" v="340"/>
          <ac:spMkLst>
            <pc:docMk/>
            <pc:sldMk cId="2734010296" sldId="1865"/>
            <ac:spMk id="3" creationId="{4FC18B40-6547-41EC-8A0E-1C8F40E0A42F}"/>
          </ac:spMkLst>
        </pc:spChg>
        <pc:spChg chg="mod">
          <ac:chgData name="Yoel Kortick" userId="167978f5-7f40-4909-85d5-d4149554ad4e" providerId="ADAL" clId="{BA6F6ADF-C03E-4071-A6C9-18026B39CCCA}" dt="2023-10-04T13:17:27.304" v="488" actId="14100"/>
          <ac:spMkLst>
            <pc:docMk/>
            <pc:sldMk cId="2734010296" sldId="1865"/>
            <ac:spMk id="4" creationId="{2490F34D-A7E2-4EA9-8B1A-78371A1F1CD1}"/>
          </ac:spMkLst>
        </pc:spChg>
        <pc:spChg chg="add mod">
          <ac:chgData name="Yoel Kortick" userId="167978f5-7f40-4909-85d5-d4149554ad4e" providerId="ADAL" clId="{BA6F6ADF-C03E-4071-A6C9-18026B39CCCA}" dt="2023-10-04T13:23:43.942" v="755" actId="20577"/>
          <ac:spMkLst>
            <pc:docMk/>
            <pc:sldMk cId="2734010296" sldId="1865"/>
            <ac:spMk id="6" creationId="{8B8707AB-10B4-7061-7B80-D90FF7BACDF8}"/>
          </ac:spMkLst>
        </pc:spChg>
        <pc:picChg chg="add mod">
          <ac:chgData name="Yoel Kortick" userId="167978f5-7f40-4909-85d5-d4149554ad4e" providerId="ADAL" clId="{BA6F6ADF-C03E-4071-A6C9-18026B39CCCA}" dt="2023-10-04T13:15:16.402" v="392" actId="208"/>
          <ac:picMkLst>
            <pc:docMk/>
            <pc:sldMk cId="2734010296" sldId="1865"/>
            <ac:picMk id="5" creationId="{8BBC0E3E-42DE-7794-F7FA-9C82BA3A8B15}"/>
          </ac:picMkLst>
        </pc:picChg>
        <pc:cxnChg chg="add mod">
          <ac:chgData name="Yoel Kortick" userId="167978f5-7f40-4909-85d5-d4149554ad4e" providerId="ADAL" clId="{BA6F6ADF-C03E-4071-A6C9-18026B39CCCA}" dt="2023-10-04T13:17:21.845" v="487" actId="14100"/>
          <ac:cxnSpMkLst>
            <pc:docMk/>
            <pc:sldMk cId="2734010296" sldId="1865"/>
            <ac:cxnSpMk id="8" creationId="{4F48A24F-4B7A-F157-6877-8DBAB162811A}"/>
          </ac:cxnSpMkLst>
        </pc:cxnChg>
        <pc:cxnChg chg="add mod">
          <ac:chgData name="Yoel Kortick" userId="167978f5-7f40-4909-85d5-d4149554ad4e" providerId="ADAL" clId="{BA6F6ADF-C03E-4071-A6C9-18026B39CCCA}" dt="2023-10-04T13:17:07.293" v="485" actId="14100"/>
          <ac:cxnSpMkLst>
            <pc:docMk/>
            <pc:sldMk cId="2734010296" sldId="1865"/>
            <ac:cxnSpMk id="9" creationId="{5E3A2079-DFE4-E74B-5166-E4C77D44B941}"/>
          </ac:cxnSpMkLst>
        </pc:cxnChg>
      </pc:sldChg>
      <pc:sldChg chg="del">
        <pc:chgData name="Yoel Kortick" userId="167978f5-7f40-4909-85d5-d4149554ad4e" providerId="ADAL" clId="{BA6F6ADF-C03E-4071-A6C9-18026B39CCCA}" dt="2023-10-04T14:21:34.603" v="2051" actId="47"/>
        <pc:sldMkLst>
          <pc:docMk/>
          <pc:sldMk cId="1904037858" sldId="1897"/>
        </pc:sldMkLst>
      </pc:sldChg>
      <pc:sldChg chg="del">
        <pc:chgData name="Yoel Kortick" userId="167978f5-7f40-4909-85d5-d4149554ad4e" providerId="ADAL" clId="{BA6F6ADF-C03E-4071-A6C9-18026B39CCCA}" dt="2023-10-04T14:21:34.603" v="2051" actId="47"/>
        <pc:sldMkLst>
          <pc:docMk/>
          <pc:sldMk cId="1973674507" sldId="1900"/>
        </pc:sldMkLst>
      </pc:sldChg>
      <pc:sldChg chg="del">
        <pc:chgData name="Yoel Kortick" userId="167978f5-7f40-4909-85d5-d4149554ad4e" providerId="ADAL" clId="{BA6F6ADF-C03E-4071-A6C9-18026B39CCCA}" dt="2023-10-04T14:21:34.603" v="2051" actId="47"/>
        <pc:sldMkLst>
          <pc:docMk/>
          <pc:sldMk cId="2146611808" sldId="1908"/>
        </pc:sldMkLst>
      </pc:sldChg>
      <pc:sldChg chg="del">
        <pc:chgData name="Yoel Kortick" userId="167978f5-7f40-4909-85d5-d4149554ad4e" providerId="ADAL" clId="{BA6F6ADF-C03E-4071-A6C9-18026B39CCCA}" dt="2023-10-04T14:21:34.603" v="2051" actId="47"/>
        <pc:sldMkLst>
          <pc:docMk/>
          <pc:sldMk cId="3041370300" sldId="1913"/>
        </pc:sldMkLst>
      </pc:sldChg>
      <pc:sldChg chg="modSp">
        <pc:chgData name="Yoel Kortick" userId="167978f5-7f40-4909-85d5-d4149554ad4e" providerId="ADAL" clId="{BA6F6ADF-C03E-4071-A6C9-18026B39CCCA}" dt="2023-10-04T13:21:14.698" v="580"/>
        <pc:sldMkLst>
          <pc:docMk/>
          <pc:sldMk cId="1529597702" sldId="1928"/>
        </pc:sldMkLst>
        <pc:spChg chg="mod">
          <ac:chgData name="Yoel Kortick" userId="167978f5-7f40-4909-85d5-d4149554ad4e" providerId="ADAL" clId="{BA6F6ADF-C03E-4071-A6C9-18026B39CCCA}" dt="2023-10-04T13:21:14.698" v="580"/>
          <ac:spMkLst>
            <pc:docMk/>
            <pc:sldMk cId="1529597702" sldId="1928"/>
            <ac:spMk id="2" creationId="{FC862243-1805-4961-BBF6-F2E5FF1B81BA}"/>
          </ac:spMkLst>
        </pc:spChg>
      </pc:sldChg>
      <pc:sldChg chg="addSp delSp modSp mod">
        <pc:chgData name="Yoel Kortick" userId="167978f5-7f40-4909-85d5-d4149554ad4e" providerId="ADAL" clId="{BA6F6ADF-C03E-4071-A6C9-18026B39CCCA}" dt="2023-10-04T13:43:13.912" v="1250" actId="1038"/>
        <pc:sldMkLst>
          <pc:docMk/>
          <pc:sldMk cId="2970049100" sldId="1929"/>
        </pc:sldMkLst>
        <pc:spChg chg="mod">
          <ac:chgData name="Yoel Kortick" userId="167978f5-7f40-4909-85d5-d4149554ad4e" providerId="ADAL" clId="{BA6F6ADF-C03E-4071-A6C9-18026B39CCCA}" dt="2023-10-04T13:30:11.709" v="1005" actId="27636"/>
          <ac:spMkLst>
            <pc:docMk/>
            <pc:sldMk cId="2970049100" sldId="1929"/>
            <ac:spMk id="3" creationId="{4FC18B40-6547-41EC-8A0E-1C8F40E0A42F}"/>
          </ac:spMkLst>
        </pc:spChg>
        <pc:spChg chg="mod">
          <ac:chgData name="Yoel Kortick" userId="167978f5-7f40-4909-85d5-d4149554ad4e" providerId="ADAL" clId="{BA6F6ADF-C03E-4071-A6C9-18026B39CCCA}" dt="2023-10-04T13:32:33.188" v="1090" actId="1035"/>
          <ac:spMkLst>
            <pc:docMk/>
            <pc:sldMk cId="2970049100" sldId="1929"/>
            <ac:spMk id="4" creationId="{76BE7AB8-528A-4254-8CB2-E61AC68FA88F}"/>
          </ac:spMkLst>
        </pc:spChg>
        <pc:spChg chg="add mod">
          <ac:chgData name="Yoel Kortick" userId="167978f5-7f40-4909-85d5-d4149554ad4e" providerId="ADAL" clId="{BA6F6ADF-C03E-4071-A6C9-18026B39CCCA}" dt="2023-10-04T13:37:22.001" v="1208" actId="1037"/>
          <ac:spMkLst>
            <pc:docMk/>
            <pc:sldMk cId="2970049100" sldId="1929"/>
            <ac:spMk id="6" creationId="{58460415-6584-149F-BCEA-AE9BEB724640}"/>
          </ac:spMkLst>
        </pc:spChg>
        <pc:spChg chg="del">
          <ac:chgData name="Yoel Kortick" userId="167978f5-7f40-4909-85d5-d4149554ad4e" providerId="ADAL" clId="{BA6F6ADF-C03E-4071-A6C9-18026B39CCCA}" dt="2023-10-04T13:30:24.346" v="1007" actId="478"/>
          <ac:spMkLst>
            <pc:docMk/>
            <pc:sldMk cId="2970049100" sldId="1929"/>
            <ac:spMk id="12" creationId="{D919D46D-002A-7AD7-4A17-18FE42DD1EF2}"/>
          </ac:spMkLst>
        </pc:spChg>
        <pc:spChg chg="add mod">
          <ac:chgData name="Yoel Kortick" userId="167978f5-7f40-4909-85d5-d4149554ad4e" providerId="ADAL" clId="{BA6F6ADF-C03E-4071-A6C9-18026B39CCCA}" dt="2023-10-04T13:43:13.912" v="1250" actId="1038"/>
          <ac:spMkLst>
            <pc:docMk/>
            <pc:sldMk cId="2970049100" sldId="1929"/>
            <ac:spMk id="22" creationId="{55053C43-E96D-0901-8D73-70CABF0387A0}"/>
          </ac:spMkLst>
        </pc:spChg>
        <pc:picChg chg="add del mod">
          <ac:chgData name="Yoel Kortick" userId="167978f5-7f40-4909-85d5-d4149554ad4e" providerId="ADAL" clId="{BA6F6ADF-C03E-4071-A6C9-18026B39CCCA}" dt="2023-10-04T13:35:07.630" v="1163" actId="478"/>
          <ac:picMkLst>
            <pc:docMk/>
            <pc:sldMk cId="2970049100" sldId="1929"/>
            <ac:picMk id="5" creationId="{F3460714-46F9-8008-2D9B-B996AA72C650}"/>
          </ac:picMkLst>
        </pc:picChg>
        <pc:picChg chg="add del mod ord">
          <ac:chgData name="Yoel Kortick" userId="167978f5-7f40-4909-85d5-d4149554ad4e" providerId="ADAL" clId="{BA6F6ADF-C03E-4071-A6C9-18026B39CCCA}" dt="2023-10-04T13:36:11.857" v="1182" actId="478"/>
          <ac:picMkLst>
            <pc:docMk/>
            <pc:sldMk cId="2970049100" sldId="1929"/>
            <ac:picMk id="10" creationId="{5BF48E32-2A1F-32F3-35D9-C898FB43C0CD}"/>
          </ac:picMkLst>
        </pc:picChg>
        <pc:picChg chg="del">
          <ac:chgData name="Yoel Kortick" userId="167978f5-7f40-4909-85d5-d4149554ad4e" providerId="ADAL" clId="{BA6F6ADF-C03E-4071-A6C9-18026B39CCCA}" dt="2023-10-04T13:30:21.703" v="1006" actId="478"/>
          <ac:picMkLst>
            <pc:docMk/>
            <pc:sldMk cId="2970049100" sldId="1929"/>
            <ac:picMk id="11" creationId="{A41806E0-263F-585D-915A-3CF6F8DE4352}"/>
          </ac:picMkLst>
        </pc:picChg>
        <pc:picChg chg="add del ord">
          <ac:chgData name="Yoel Kortick" userId="167978f5-7f40-4909-85d5-d4149554ad4e" providerId="ADAL" clId="{BA6F6ADF-C03E-4071-A6C9-18026B39CCCA}" dt="2023-10-04T13:36:30.091" v="1185" actId="478"/>
          <ac:picMkLst>
            <pc:docMk/>
            <pc:sldMk cId="2970049100" sldId="1929"/>
            <ac:picMk id="15" creationId="{62995094-67C5-0BE0-60D2-B125E02687BB}"/>
          </ac:picMkLst>
        </pc:picChg>
        <pc:picChg chg="add del mod ord">
          <ac:chgData name="Yoel Kortick" userId="167978f5-7f40-4909-85d5-d4149554ad4e" providerId="ADAL" clId="{BA6F6ADF-C03E-4071-A6C9-18026B39CCCA}" dt="2023-10-04T13:42:31.943" v="1235" actId="478"/>
          <ac:picMkLst>
            <pc:docMk/>
            <pc:sldMk cId="2970049100" sldId="1929"/>
            <ac:picMk id="17" creationId="{C0DA25F3-8C36-3B2A-79D9-DEC7F0417B82}"/>
          </ac:picMkLst>
        </pc:picChg>
        <pc:picChg chg="add mod ord">
          <ac:chgData name="Yoel Kortick" userId="167978f5-7f40-4909-85d5-d4149554ad4e" providerId="ADAL" clId="{BA6F6ADF-C03E-4071-A6C9-18026B39CCCA}" dt="2023-10-04T13:42:51.774" v="1242" actId="208"/>
          <ac:picMkLst>
            <pc:docMk/>
            <pc:sldMk cId="2970049100" sldId="1929"/>
            <ac:picMk id="20" creationId="{86EC00DD-B4DB-05B3-7D41-47B1FD44C789}"/>
          </ac:picMkLst>
        </pc:picChg>
        <pc:cxnChg chg="add mod">
          <ac:chgData name="Yoel Kortick" userId="167978f5-7f40-4909-85d5-d4149554ad4e" providerId="ADAL" clId="{BA6F6ADF-C03E-4071-A6C9-18026B39CCCA}" dt="2023-10-04T13:42:48.351" v="1241" actId="14100"/>
          <ac:cxnSpMkLst>
            <pc:docMk/>
            <pc:sldMk cId="2970049100" sldId="1929"/>
            <ac:cxnSpMk id="8" creationId="{518E7BA5-E667-CB10-B2B8-7BBE568AEB54}"/>
          </ac:cxnSpMkLst>
        </pc:cxnChg>
      </pc:sldChg>
      <pc:sldChg chg="modSp">
        <pc:chgData name="Yoel Kortick" userId="167978f5-7f40-4909-85d5-d4149554ad4e" providerId="ADAL" clId="{BA6F6ADF-C03E-4071-A6C9-18026B39CCCA}" dt="2023-10-04T13:30:11.653" v="1004"/>
        <pc:sldMkLst>
          <pc:docMk/>
          <pc:sldMk cId="2429193355" sldId="1938"/>
        </pc:sldMkLst>
        <pc:spChg chg="mod">
          <ac:chgData name="Yoel Kortick" userId="167978f5-7f40-4909-85d5-d4149554ad4e" providerId="ADAL" clId="{BA6F6ADF-C03E-4071-A6C9-18026B39CCCA}" dt="2023-10-04T13:30:11.653" v="1004"/>
          <ac:spMkLst>
            <pc:docMk/>
            <pc:sldMk cId="2429193355" sldId="1938"/>
            <ac:spMk id="2" creationId="{FC862243-1805-4961-BBF6-F2E5FF1B81BA}"/>
          </ac:spMkLst>
        </pc:spChg>
      </pc:sldChg>
      <pc:sldChg chg="delSp modSp mod">
        <pc:chgData name="Yoel Kortick" userId="167978f5-7f40-4909-85d5-d4149554ad4e" providerId="ADAL" clId="{BA6F6ADF-C03E-4071-A6C9-18026B39CCCA}" dt="2023-10-04T13:53:44.500" v="1734" actId="27636"/>
        <pc:sldMkLst>
          <pc:docMk/>
          <pc:sldMk cId="31906862" sldId="1939"/>
        </pc:sldMkLst>
        <pc:spChg chg="mod">
          <ac:chgData name="Yoel Kortick" userId="167978f5-7f40-4909-85d5-d4149554ad4e" providerId="ADAL" clId="{BA6F6ADF-C03E-4071-A6C9-18026B39CCCA}" dt="2023-10-04T13:21:14.698" v="580"/>
          <ac:spMkLst>
            <pc:docMk/>
            <pc:sldMk cId="31906862" sldId="1939"/>
            <ac:spMk id="3" creationId="{4FC18B40-6547-41EC-8A0E-1C8F40E0A42F}"/>
          </ac:spMkLst>
        </pc:spChg>
        <pc:spChg chg="mod">
          <ac:chgData name="Yoel Kortick" userId="167978f5-7f40-4909-85d5-d4149554ad4e" providerId="ADAL" clId="{BA6F6ADF-C03E-4071-A6C9-18026B39CCCA}" dt="2023-10-04T13:53:44.500" v="1734" actId="27636"/>
          <ac:spMkLst>
            <pc:docMk/>
            <pc:sldMk cId="31906862" sldId="1939"/>
            <ac:spMk id="4" creationId="{76BE7AB8-528A-4254-8CB2-E61AC68FA88F}"/>
          </ac:spMkLst>
        </pc:spChg>
        <pc:spChg chg="del">
          <ac:chgData name="Yoel Kortick" userId="167978f5-7f40-4909-85d5-d4149554ad4e" providerId="ADAL" clId="{BA6F6ADF-C03E-4071-A6C9-18026B39CCCA}" dt="2023-10-04T13:21:34.646" v="582" actId="478"/>
          <ac:spMkLst>
            <pc:docMk/>
            <pc:sldMk cId="31906862" sldId="1939"/>
            <ac:spMk id="6" creationId="{BFA37DD1-A13B-FB5D-83AE-E0B629EC116C}"/>
          </ac:spMkLst>
        </pc:spChg>
        <pc:picChg chg="del">
          <ac:chgData name="Yoel Kortick" userId="167978f5-7f40-4909-85d5-d4149554ad4e" providerId="ADAL" clId="{BA6F6ADF-C03E-4071-A6C9-18026B39CCCA}" dt="2023-10-04T13:21:32.272" v="581" actId="478"/>
          <ac:picMkLst>
            <pc:docMk/>
            <pc:sldMk cId="31906862" sldId="1939"/>
            <ac:picMk id="5" creationId="{4C328681-D9C3-EB3C-8DA7-79167191355D}"/>
          </ac:picMkLst>
        </pc:picChg>
      </pc:sldChg>
      <pc:sldChg chg="modSp mod">
        <pc:chgData name="Yoel Kortick" userId="167978f5-7f40-4909-85d5-d4149554ad4e" providerId="ADAL" clId="{BA6F6ADF-C03E-4071-A6C9-18026B39CCCA}" dt="2023-10-04T14:00:40.963" v="1762" actId="122"/>
        <pc:sldMkLst>
          <pc:docMk/>
          <pc:sldMk cId="16160739" sldId="1941"/>
        </pc:sldMkLst>
        <pc:spChg chg="mod">
          <ac:chgData name="Yoel Kortick" userId="167978f5-7f40-4909-85d5-d4149554ad4e" providerId="ADAL" clId="{BA6F6ADF-C03E-4071-A6C9-18026B39CCCA}" dt="2023-10-04T14:00:40.963" v="1762" actId="122"/>
          <ac:spMkLst>
            <pc:docMk/>
            <pc:sldMk cId="16160739" sldId="1941"/>
            <ac:spMk id="2" creationId="{FC862243-1805-4961-BBF6-F2E5FF1B81BA}"/>
          </ac:spMkLst>
        </pc:spChg>
      </pc:sldChg>
      <pc:sldChg chg="modSp mod">
        <pc:chgData name="Yoel Kortick" userId="167978f5-7f40-4909-85d5-d4149554ad4e" providerId="ADAL" clId="{BA6F6ADF-C03E-4071-A6C9-18026B39CCCA}" dt="2023-10-04T14:04:10.668" v="1876" actId="12"/>
        <pc:sldMkLst>
          <pc:docMk/>
          <pc:sldMk cId="260969966" sldId="1942"/>
        </pc:sldMkLst>
        <pc:spChg chg="mod">
          <ac:chgData name="Yoel Kortick" userId="167978f5-7f40-4909-85d5-d4149554ad4e" providerId="ADAL" clId="{BA6F6ADF-C03E-4071-A6C9-18026B39CCCA}" dt="2023-10-04T14:00:38.583" v="1759" actId="27636"/>
          <ac:spMkLst>
            <pc:docMk/>
            <pc:sldMk cId="260969966" sldId="1942"/>
            <ac:spMk id="3" creationId="{4FC18B40-6547-41EC-8A0E-1C8F40E0A42F}"/>
          </ac:spMkLst>
        </pc:spChg>
        <pc:spChg chg="mod">
          <ac:chgData name="Yoel Kortick" userId="167978f5-7f40-4909-85d5-d4149554ad4e" providerId="ADAL" clId="{BA6F6ADF-C03E-4071-A6C9-18026B39CCCA}" dt="2023-10-04T14:04:10.668" v="1876" actId="12"/>
          <ac:spMkLst>
            <pc:docMk/>
            <pc:sldMk cId="260969966" sldId="1942"/>
            <ac:spMk id="4" creationId="{76BE7AB8-528A-4254-8CB2-E61AC68FA88F}"/>
          </ac:spMkLst>
        </pc:spChg>
      </pc:sldChg>
      <pc:sldChg chg="del">
        <pc:chgData name="Yoel Kortick" userId="167978f5-7f40-4909-85d5-d4149554ad4e" providerId="ADAL" clId="{BA6F6ADF-C03E-4071-A6C9-18026B39CCCA}" dt="2023-10-04T14:21:34.603" v="2051" actId="47"/>
        <pc:sldMkLst>
          <pc:docMk/>
          <pc:sldMk cId="2149444349" sldId="1943"/>
        </pc:sldMkLst>
      </pc:sldChg>
      <pc:sldChg chg="modSp mod">
        <pc:chgData name="Yoel Kortick" userId="167978f5-7f40-4909-85d5-d4149554ad4e" providerId="ADAL" clId="{BA6F6ADF-C03E-4071-A6C9-18026B39CCCA}" dt="2023-10-04T14:21:55.380" v="2055" actId="1036"/>
        <pc:sldMkLst>
          <pc:docMk/>
          <pc:sldMk cId="3983319847" sldId="4619"/>
        </pc:sldMkLst>
        <pc:spChg chg="mod">
          <ac:chgData name="Yoel Kortick" userId="167978f5-7f40-4909-85d5-d4149554ad4e" providerId="ADAL" clId="{BA6F6ADF-C03E-4071-A6C9-18026B39CCCA}" dt="2023-10-04T14:21:55.380" v="2055" actId="1036"/>
          <ac:spMkLst>
            <pc:docMk/>
            <pc:sldMk cId="3983319847" sldId="4619"/>
            <ac:spMk id="5" creationId="{77645853-B052-4972-8BD1-007D5104ABFD}"/>
          </ac:spMkLst>
        </pc:spChg>
        <pc:spChg chg="mod">
          <ac:chgData name="Yoel Kortick" userId="167978f5-7f40-4909-85d5-d4149554ad4e" providerId="ADAL" clId="{BA6F6ADF-C03E-4071-A6C9-18026B39CCCA}" dt="2023-10-04T14:21:47.594" v="2052" actId="20577"/>
          <ac:spMkLst>
            <pc:docMk/>
            <pc:sldMk cId="3983319847" sldId="4619"/>
            <ac:spMk id="63" creationId="{2818E309-CE24-45E0-8F37-EFD6121F7540}"/>
          </ac:spMkLst>
        </pc:spChg>
      </pc:sldChg>
      <pc:sldChg chg="modSp mod">
        <pc:chgData name="Yoel Kortick" userId="167978f5-7f40-4909-85d5-d4149554ad4e" providerId="ADAL" clId="{BA6F6ADF-C03E-4071-A6C9-18026B39CCCA}" dt="2023-10-04T13:05:34.939" v="2" actId="14100"/>
        <pc:sldMkLst>
          <pc:docMk/>
          <pc:sldMk cId="2782290815" sldId="4622"/>
        </pc:sldMkLst>
        <pc:spChg chg="mod">
          <ac:chgData name="Yoel Kortick" userId="167978f5-7f40-4909-85d5-d4149554ad4e" providerId="ADAL" clId="{BA6F6ADF-C03E-4071-A6C9-18026B39CCCA}" dt="2023-10-04T13:05:34.939" v="2" actId="14100"/>
          <ac:spMkLst>
            <pc:docMk/>
            <pc:sldMk cId="2782290815" sldId="4622"/>
            <ac:spMk id="5" creationId="{FF8C144D-8324-4169-A0CD-3C427B16D1BA}"/>
          </ac:spMkLst>
        </pc:spChg>
      </pc:sldChg>
      <pc:sldChg chg="modSp del">
        <pc:chgData name="Yoel Kortick" userId="167978f5-7f40-4909-85d5-d4149554ad4e" providerId="ADAL" clId="{BA6F6ADF-C03E-4071-A6C9-18026B39CCCA}" dt="2023-10-04T13:31:25.420" v="1082" actId="47"/>
        <pc:sldMkLst>
          <pc:docMk/>
          <pc:sldMk cId="187893715" sldId="4632"/>
        </pc:sldMkLst>
        <pc:spChg chg="mod">
          <ac:chgData name="Yoel Kortick" userId="167978f5-7f40-4909-85d5-d4149554ad4e" providerId="ADAL" clId="{BA6F6ADF-C03E-4071-A6C9-18026B39CCCA}" dt="2023-10-04T13:21:14.698" v="580"/>
          <ac:spMkLst>
            <pc:docMk/>
            <pc:sldMk cId="187893715" sldId="4632"/>
            <ac:spMk id="3" creationId="{4FC18B40-6547-41EC-8A0E-1C8F40E0A42F}"/>
          </ac:spMkLst>
        </pc:spChg>
      </pc:sldChg>
      <pc:sldChg chg="addSp delSp modSp mod">
        <pc:chgData name="Yoel Kortick" userId="167978f5-7f40-4909-85d5-d4149554ad4e" providerId="ADAL" clId="{BA6F6ADF-C03E-4071-A6C9-18026B39CCCA}" dt="2023-10-04T13:54:10.077" v="1738" actId="14100"/>
        <pc:sldMkLst>
          <pc:docMk/>
          <pc:sldMk cId="2087034044" sldId="4633"/>
        </pc:sldMkLst>
        <pc:spChg chg="mod">
          <ac:chgData name="Yoel Kortick" userId="167978f5-7f40-4909-85d5-d4149554ad4e" providerId="ADAL" clId="{BA6F6ADF-C03E-4071-A6C9-18026B39CCCA}" dt="2023-10-04T13:21:14.698" v="580"/>
          <ac:spMkLst>
            <pc:docMk/>
            <pc:sldMk cId="2087034044" sldId="4633"/>
            <ac:spMk id="3" creationId="{4FC18B40-6547-41EC-8A0E-1C8F40E0A42F}"/>
          </ac:spMkLst>
        </pc:spChg>
        <pc:spChg chg="add mod">
          <ac:chgData name="Yoel Kortick" userId="167978f5-7f40-4909-85d5-d4149554ad4e" providerId="ADAL" clId="{BA6F6ADF-C03E-4071-A6C9-18026B39CCCA}" dt="2023-10-04T13:29:05.283" v="999" actId="1036"/>
          <ac:spMkLst>
            <pc:docMk/>
            <pc:sldMk cId="2087034044" sldId="4633"/>
            <ac:spMk id="4" creationId="{BDC25941-28CB-69D3-B7F4-F09ACA97C0C9}"/>
          </ac:spMkLst>
        </pc:spChg>
        <pc:spChg chg="add mod">
          <ac:chgData name="Yoel Kortick" userId="167978f5-7f40-4909-85d5-d4149554ad4e" providerId="ADAL" clId="{BA6F6ADF-C03E-4071-A6C9-18026B39CCCA}" dt="2023-10-04T13:29:05.283" v="999" actId="1036"/>
          <ac:spMkLst>
            <pc:docMk/>
            <pc:sldMk cId="2087034044" sldId="4633"/>
            <ac:spMk id="5" creationId="{C7B3B2E5-98B7-4F06-F2E7-796864103DA4}"/>
          </ac:spMkLst>
        </pc:spChg>
        <pc:spChg chg="add mod">
          <ac:chgData name="Yoel Kortick" userId="167978f5-7f40-4909-85d5-d4149554ad4e" providerId="ADAL" clId="{BA6F6ADF-C03E-4071-A6C9-18026B39CCCA}" dt="2023-10-04T13:54:10.077" v="1738" actId="14100"/>
          <ac:spMkLst>
            <pc:docMk/>
            <pc:sldMk cId="2087034044" sldId="4633"/>
            <ac:spMk id="6" creationId="{4CEFAC55-41BD-F2AE-B908-F7BD27FE214D}"/>
          </ac:spMkLst>
        </pc:spChg>
        <pc:spChg chg="del">
          <ac:chgData name="Yoel Kortick" userId="167978f5-7f40-4909-85d5-d4149554ad4e" providerId="ADAL" clId="{BA6F6ADF-C03E-4071-A6C9-18026B39CCCA}" dt="2023-10-04T13:27:34.303" v="838" actId="478"/>
          <ac:spMkLst>
            <pc:docMk/>
            <pc:sldMk cId="2087034044" sldId="4633"/>
            <ac:spMk id="9" creationId="{3CB8C11B-11A9-5EDC-D89D-FB6E19BE7FB8}"/>
          </ac:spMkLst>
        </pc:spChg>
        <pc:spChg chg="del">
          <ac:chgData name="Yoel Kortick" userId="167978f5-7f40-4909-85d5-d4149554ad4e" providerId="ADAL" clId="{BA6F6ADF-C03E-4071-A6C9-18026B39CCCA}" dt="2023-10-04T13:27:34.303" v="838" actId="478"/>
          <ac:spMkLst>
            <pc:docMk/>
            <pc:sldMk cId="2087034044" sldId="4633"/>
            <ac:spMk id="10" creationId="{644697DC-6003-73D3-9885-A468B2187242}"/>
          </ac:spMkLst>
        </pc:spChg>
        <pc:spChg chg="del">
          <ac:chgData name="Yoel Kortick" userId="167978f5-7f40-4909-85d5-d4149554ad4e" providerId="ADAL" clId="{BA6F6ADF-C03E-4071-A6C9-18026B39CCCA}" dt="2023-10-04T13:27:34.303" v="838" actId="478"/>
          <ac:spMkLst>
            <pc:docMk/>
            <pc:sldMk cId="2087034044" sldId="4633"/>
            <ac:spMk id="11" creationId="{98F66969-54CE-5F91-0457-25D1CCC1D98E}"/>
          </ac:spMkLst>
        </pc:spChg>
        <pc:spChg chg="del">
          <ac:chgData name="Yoel Kortick" userId="167978f5-7f40-4909-85d5-d4149554ad4e" providerId="ADAL" clId="{BA6F6ADF-C03E-4071-A6C9-18026B39CCCA}" dt="2023-10-04T13:27:34.303" v="838" actId="478"/>
          <ac:spMkLst>
            <pc:docMk/>
            <pc:sldMk cId="2087034044" sldId="4633"/>
            <ac:spMk id="12" creationId="{1E40004A-3788-6714-E664-6B0060D53B40}"/>
          </ac:spMkLst>
        </pc:spChg>
        <pc:picChg chg="add mod">
          <ac:chgData name="Yoel Kortick" userId="167978f5-7f40-4909-85d5-d4149554ad4e" providerId="ADAL" clId="{BA6F6ADF-C03E-4071-A6C9-18026B39CCCA}" dt="2023-10-04T13:29:05.283" v="999" actId="1036"/>
          <ac:picMkLst>
            <pc:docMk/>
            <pc:sldMk cId="2087034044" sldId="4633"/>
            <ac:picMk id="2" creationId="{8D306A1C-5CF3-653F-A019-662D986AC48E}"/>
          </ac:picMkLst>
        </pc:picChg>
        <pc:picChg chg="del">
          <ac:chgData name="Yoel Kortick" userId="167978f5-7f40-4909-85d5-d4149554ad4e" providerId="ADAL" clId="{BA6F6ADF-C03E-4071-A6C9-18026B39CCCA}" dt="2023-10-04T13:27:34.303" v="838" actId="478"/>
          <ac:picMkLst>
            <pc:docMk/>
            <pc:sldMk cId="2087034044" sldId="4633"/>
            <ac:picMk id="8" creationId="{74CF4795-6476-C83B-C1AB-7970AEA49061}"/>
          </ac:picMkLst>
        </pc:picChg>
        <pc:cxnChg chg="del">
          <ac:chgData name="Yoel Kortick" userId="167978f5-7f40-4909-85d5-d4149554ad4e" providerId="ADAL" clId="{BA6F6ADF-C03E-4071-A6C9-18026B39CCCA}" dt="2023-10-04T13:27:34.303" v="838" actId="478"/>
          <ac:cxnSpMkLst>
            <pc:docMk/>
            <pc:sldMk cId="2087034044" sldId="4633"/>
            <ac:cxnSpMk id="14" creationId="{38B94EB7-8561-717D-25BC-CC6BCDBBAF46}"/>
          </ac:cxnSpMkLst>
        </pc:cxnChg>
        <pc:cxnChg chg="del">
          <ac:chgData name="Yoel Kortick" userId="167978f5-7f40-4909-85d5-d4149554ad4e" providerId="ADAL" clId="{BA6F6ADF-C03E-4071-A6C9-18026B39CCCA}" dt="2023-10-04T13:27:34.303" v="838" actId="478"/>
          <ac:cxnSpMkLst>
            <pc:docMk/>
            <pc:sldMk cId="2087034044" sldId="4633"/>
            <ac:cxnSpMk id="15" creationId="{859940F5-0151-F935-2DB4-492E546C45D3}"/>
          </ac:cxnSpMkLst>
        </pc:cxnChg>
      </pc:sldChg>
      <pc:sldChg chg="modSp add del">
        <pc:chgData name="Yoel Kortick" userId="167978f5-7f40-4909-85d5-d4149554ad4e" providerId="ADAL" clId="{BA6F6ADF-C03E-4071-A6C9-18026B39CCCA}" dt="2023-10-04T13:29:30.987" v="1003" actId="47"/>
        <pc:sldMkLst>
          <pc:docMk/>
          <pc:sldMk cId="1506976969" sldId="4634"/>
        </pc:sldMkLst>
        <pc:spChg chg="mod">
          <ac:chgData name="Yoel Kortick" userId="167978f5-7f40-4909-85d5-d4149554ad4e" providerId="ADAL" clId="{BA6F6ADF-C03E-4071-A6C9-18026B39CCCA}" dt="2023-10-04T13:21:14.698" v="580"/>
          <ac:spMkLst>
            <pc:docMk/>
            <pc:sldMk cId="1506976969" sldId="4634"/>
            <ac:spMk id="3" creationId="{4FC18B40-6547-41EC-8A0E-1C8F40E0A42F}"/>
          </ac:spMkLst>
        </pc:spChg>
      </pc:sldChg>
      <pc:sldChg chg="addSp delSp modSp mod">
        <pc:chgData name="Yoel Kortick" userId="167978f5-7f40-4909-85d5-d4149554ad4e" providerId="ADAL" clId="{BA6F6ADF-C03E-4071-A6C9-18026B39CCCA}" dt="2023-10-04T14:05:10.993" v="1914" actId="167"/>
        <pc:sldMkLst>
          <pc:docMk/>
          <pc:sldMk cId="1081992034" sldId="4635"/>
        </pc:sldMkLst>
        <pc:spChg chg="mod">
          <ac:chgData name="Yoel Kortick" userId="167978f5-7f40-4909-85d5-d4149554ad4e" providerId="ADAL" clId="{BA6F6ADF-C03E-4071-A6C9-18026B39CCCA}" dt="2023-10-04T14:00:38.593" v="1760" actId="27636"/>
          <ac:spMkLst>
            <pc:docMk/>
            <pc:sldMk cId="1081992034" sldId="4635"/>
            <ac:spMk id="3" creationId="{4FC18B40-6547-41EC-8A0E-1C8F40E0A42F}"/>
          </ac:spMkLst>
        </pc:spChg>
        <pc:spChg chg="mod">
          <ac:chgData name="Yoel Kortick" userId="167978f5-7f40-4909-85d5-d4149554ad4e" providerId="ADAL" clId="{BA6F6ADF-C03E-4071-A6C9-18026B39CCCA}" dt="2023-10-04T14:04:32.790" v="1878" actId="12"/>
          <ac:spMkLst>
            <pc:docMk/>
            <pc:sldMk cId="1081992034" sldId="4635"/>
            <ac:spMk id="4" creationId="{76BE7AB8-528A-4254-8CB2-E61AC68FA88F}"/>
          </ac:spMkLst>
        </pc:spChg>
        <pc:spChg chg="mod">
          <ac:chgData name="Yoel Kortick" userId="167978f5-7f40-4909-85d5-d4149554ad4e" providerId="ADAL" clId="{BA6F6ADF-C03E-4071-A6C9-18026B39CCCA}" dt="2023-10-04T14:05:07.525" v="1913" actId="1038"/>
          <ac:spMkLst>
            <pc:docMk/>
            <pc:sldMk cId="1081992034" sldId="4635"/>
            <ac:spMk id="6" creationId="{94AC12A4-29DC-2D8C-4B87-E29464682583}"/>
          </ac:spMkLst>
        </pc:spChg>
        <pc:picChg chg="del">
          <ac:chgData name="Yoel Kortick" userId="167978f5-7f40-4909-85d5-d4149554ad4e" providerId="ADAL" clId="{BA6F6ADF-C03E-4071-A6C9-18026B39CCCA}" dt="2023-10-04T14:04:59.418" v="1879" actId="478"/>
          <ac:picMkLst>
            <pc:docMk/>
            <pc:sldMk cId="1081992034" sldId="4635"/>
            <ac:picMk id="5" creationId="{B49C4803-689E-9A02-728C-34D6D98EA598}"/>
          </ac:picMkLst>
        </pc:picChg>
        <pc:picChg chg="add ord">
          <ac:chgData name="Yoel Kortick" userId="167978f5-7f40-4909-85d5-d4149554ad4e" providerId="ADAL" clId="{BA6F6ADF-C03E-4071-A6C9-18026B39CCCA}" dt="2023-10-04T14:05:10.993" v="1914" actId="167"/>
          <ac:picMkLst>
            <pc:docMk/>
            <pc:sldMk cId="1081992034" sldId="4635"/>
            <ac:picMk id="7" creationId="{E204D37E-252F-0AFC-D516-2FD0D409234C}"/>
          </ac:picMkLst>
        </pc:picChg>
      </pc:sldChg>
      <pc:sldChg chg="addSp delSp modSp mod">
        <pc:chgData name="Yoel Kortick" userId="167978f5-7f40-4909-85d5-d4149554ad4e" providerId="ADAL" clId="{BA6F6ADF-C03E-4071-A6C9-18026B39CCCA}" dt="2023-10-04T14:11:33.069" v="1929" actId="20577"/>
        <pc:sldMkLst>
          <pc:docMk/>
          <pc:sldMk cId="2712197197" sldId="4636"/>
        </pc:sldMkLst>
        <pc:spChg chg="mod">
          <ac:chgData name="Yoel Kortick" userId="167978f5-7f40-4909-85d5-d4149554ad4e" providerId="ADAL" clId="{BA6F6ADF-C03E-4071-A6C9-18026B39CCCA}" dt="2023-10-04T14:00:38.596" v="1761" actId="27636"/>
          <ac:spMkLst>
            <pc:docMk/>
            <pc:sldMk cId="2712197197" sldId="4636"/>
            <ac:spMk id="3" creationId="{4FC18B40-6547-41EC-8A0E-1C8F40E0A42F}"/>
          </ac:spMkLst>
        </pc:spChg>
        <pc:spChg chg="mod">
          <ac:chgData name="Yoel Kortick" userId="167978f5-7f40-4909-85d5-d4149554ad4e" providerId="ADAL" clId="{BA6F6ADF-C03E-4071-A6C9-18026B39CCCA}" dt="2023-10-04T14:11:33.069" v="1929" actId="20577"/>
          <ac:spMkLst>
            <pc:docMk/>
            <pc:sldMk cId="2712197197" sldId="4636"/>
            <ac:spMk id="4" creationId="{76BE7AB8-528A-4254-8CB2-E61AC68FA88F}"/>
          </ac:spMkLst>
        </pc:spChg>
        <pc:spChg chg="mod">
          <ac:chgData name="Yoel Kortick" userId="167978f5-7f40-4909-85d5-d4149554ad4e" providerId="ADAL" clId="{BA6F6ADF-C03E-4071-A6C9-18026B39CCCA}" dt="2023-10-04T14:11:08.593" v="1920" actId="1076"/>
          <ac:spMkLst>
            <pc:docMk/>
            <pc:sldMk cId="2712197197" sldId="4636"/>
            <ac:spMk id="6" creationId="{A4C0AC31-24DC-6B5B-488B-4A1A9B1F8BEB}"/>
          </ac:spMkLst>
        </pc:spChg>
        <pc:spChg chg="mod">
          <ac:chgData name="Yoel Kortick" userId="167978f5-7f40-4909-85d5-d4149554ad4e" providerId="ADAL" clId="{BA6F6ADF-C03E-4071-A6C9-18026B39CCCA}" dt="2023-10-04T14:11:14.683" v="1922" actId="14100"/>
          <ac:spMkLst>
            <pc:docMk/>
            <pc:sldMk cId="2712197197" sldId="4636"/>
            <ac:spMk id="7" creationId="{139BAD97-68FA-984E-9451-D5F6967AE849}"/>
          </ac:spMkLst>
        </pc:spChg>
        <pc:spChg chg="del">
          <ac:chgData name="Yoel Kortick" userId="167978f5-7f40-4909-85d5-d4149554ad4e" providerId="ADAL" clId="{BA6F6ADF-C03E-4071-A6C9-18026B39CCCA}" dt="2023-10-04T14:11:00.146" v="1916" actId="478"/>
          <ac:spMkLst>
            <pc:docMk/>
            <pc:sldMk cId="2712197197" sldId="4636"/>
            <ac:spMk id="8" creationId="{9FBD7E80-30F8-31A5-1F4D-49E7845F62DB}"/>
          </ac:spMkLst>
        </pc:spChg>
        <pc:picChg chg="del">
          <ac:chgData name="Yoel Kortick" userId="167978f5-7f40-4909-85d5-d4149554ad4e" providerId="ADAL" clId="{BA6F6ADF-C03E-4071-A6C9-18026B39CCCA}" dt="2023-10-04T14:10:57.518" v="1915" actId="478"/>
          <ac:picMkLst>
            <pc:docMk/>
            <pc:sldMk cId="2712197197" sldId="4636"/>
            <ac:picMk id="5" creationId="{E4245625-D298-D8BC-5D52-7EBA1AD7D9BE}"/>
          </ac:picMkLst>
        </pc:picChg>
        <pc:picChg chg="add mod ord">
          <ac:chgData name="Yoel Kortick" userId="167978f5-7f40-4909-85d5-d4149554ad4e" providerId="ADAL" clId="{BA6F6ADF-C03E-4071-A6C9-18026B39CCCA}" dt="2023-10-04T14:11:17.418" v="1923" actId="208"/>
          <ac:picMkLst>
            <pc:docMk/>
            <pc:sldMk cId="2712197197" sldId="4636"/>
            <ac:picMk id="9" creationId="{D2226041-8848-27C1-34D9-9BA0659C56E4}"/>
          </ac:picMkLst>
        </pc:picChg>
        <pc:cxnChg chg="del">
          <ac:chgData name="Yoel Kortick" userId="167978f5-7f40-4909-85d5-d4149554ad4e" providerId="ADAL" clId="{BA6F6ADF-C03E-4071-A6C9-18026B39CCCA}" dt="2023-10-04T14:11:01.379" v="1917" actId="478"/>
          <ac:cxnSpMkLst>
            <pc:docMk/>
            <pc:sldMk cId="2712197197" sldId="4636"/>
            <ac:cxnSpMk id="10" creationId="{E8816737-9D28-2029-83D2-8D97169A0B71}"/>
          </ac:cxnSpMkLst>
        </pc:cxnChg>
      </pc:sldChg>
      <pc:sldChg chg="del">
        <pc:chgData name="Yoel Kortick" userId="167978f5-7f40-4909-85d5-d4149554ad4e" providerId="ADAL" clId="{BA6F6ADF-C03E-4071-A6C9-18026B39CCCA}" dt="2023-10-04T14:21:34.603" v="2051" actId="47"/>
        <pc:sldMkLst>
          <pc:docMk/>
          <pc:sldMk cId="2068437689" sldId="4637"/>
        </pc:sldMkLst>
      </pc:sldChg>
      <pc:sldChg chg="del">
        <pc:chgData name="Yoel Kortick" userId="167978f5-7f40-4909-85d5-d4149554ad4e" providerId="ADAL" clId="{BA6F6ADF-C03E-4071-A6C9-18026B39CCCA}" dt="2023-10-04T14:21:34.603" v="2051" actId="47"/>
        <pc:sldMkLst>
          <pc:docMk/>
          <pc:sldMk cId="2785752234" sldId="4638"/>
        </pc:sldMkLst>
      </pc:sldChg>
      <pc:sldChg chg="del">
        <pc:chgData name="Yoel Kortick" userId="167978f5-7f40-4909-85d5-d4149554ad4e" providerId="ADAL" clId="{BA6F6ADF-C03E-4071-A6C9-18026B39CCCA}" dt="2023-10-04T14:21:34.603" v="2051" actId="47"/>
        <pc:sldMkLst>
          <pc:docMk/>
          <pc:sldMk cId="593385012" sldId="4639"/>
        </pc:sldMkLst>
      </pc:sldChg>
      <pc:sldChg chg="del">
        <pc:chgData name="Yoel Kortick" userId="167978f5-7f40-4909-85d5-d4149554ad4e" providerId="ADAL" clId="{BA6F6ADF-C03E-4071-A6C9-18026B39CCCA}" dt="2023-10-04T14:21:34.603" v="2051" actId="47"/>
        <pc:sldMkLst>
          <pc:docMk/>
          <pc:sldMk cId="393772553" sldId="4640"/>
        </pc:sldMkLst>
      </pc:sldChg>
      <pc:sldChg chg="del">
        <pc:chgData name="Yoel Kortick" userId="167978f5-7f40-4909-85d5-d4149554ad4e" providerId="ADAL" clId="{BA6F6ADF-C03E-4071-A6C9-18026B39CCCA}" dt="2023-10-04T14:21:34.603" v="2051" actId="47"/>
        <pc:sldMkLst>
          <pc:docMk/>
          <pc:sldMk cId="3817486084" sldId="4641"/>
        </pc:sldMkLst>
      </pc:sldChg>
      <pc:sldChg chg="modSp mod">
        <pc:chgData name="Yoel Kortick" userId="167978f5-7f40-4909-85d5-d4149554ad4e" providerId="ADAL" clId="{BA6F6ADF-C03E-4071-A6C9-18026B39CCCA}" dt="2023-10-04T13:09:06.353" v="241" actId="20577"/>
        <pc:sldMkLst>
          <pc:docMk/>
          <pc:sldMk cId="1930429549" sldId="4643"/>
        </pc:sldMkLst>
        <pc:spChg chg="mod">
          <ac:chgData name="Yoel Kortick" userId="167978f5-7f40-4909-85d5-d4149554ad4e" providerId="ADAL" clId="{BA6F6ADF-C03E-4071-A6C9-18026B39CCCA}" dt="2023-10-04T13:09:06.353" v="241" actId="20577"/>
          <ac:spMkLst>
            <pc:docMk/>
            <pc:sldMk cId="1930429549" sldId="4643"/>
            <ac:spMk id="4" creationId="{2490F34D-A7E2-4EA9-8B1A-78371A1F1CD1}"/>
          </ac:spMkLst>
        </pc:spChg>
      </pc:sldChg>
      <pc:sldChg chg="modSp add mod">
        <pc:chgData name="Yoel Kortick" userId="167978f5-7f40-4909-85d5-d4149554ad4e" providerId="ADAL" clId="{BA6F6ADF-C03E-4071-A6C9-18026B39CCCA}" dt="2023-10-04T13:22:24.616" v="615" actId="20577"/>
        <pc:sldMkLst>
          <pc:docMk/>
          <pc:sldMk cId="3178665861" sldId="4644"/>
        </pc:sldMkLst>
        <pc:spChg chg="mod">
          <ac:chgData name="Yoel Kortick" userId="167978f5-7f40-4909-85d5-d4149554ad4e" providerId="ADAL" clId="{BA6F6ADF-C03E-4071-A6C9-18026B39CCCA}" dt="2023-10-04T13:22:24.616" v="615" actId="20577"/>
          <ac:spMkLst>
            <pc:docMk/>
            <pc:sldMk cId="3178665861" sldId="4644"/>
            <ac:spMk id="4" creationId="{2490F34D-A7E2-4EA9-8B1A-78371A1F1CD1}"/>
          </ac:spMkLst>
        </pc:spChg>
      </pc:sldChg>
      <pc:sldChg chg="addSp delSp modSp add mod">
        <pc:chgData name="Yoel Kortick" userId="167978f5-7f40-4909-85d5-d4149554ad4e" providerId="ADAL" clId="{BA6F6ADF-C03E-4071-A6C9-18026B39CCCA}" dt="2023-10-04T13:27:20.735" v="837" actId="571"/>
        <pc:sldMkLst>
          <pc:docMk/>
          <pc:sldMk cId="3739806476" sldId="4645"/>
        </pc:sldMkLst>
        <pc:spChg chg="mod">
          <ac:chgData name="Yoel Kortick" userId="167978f5-7f40-4909-85d5-d4149554ad4e" providerId="ADAL" clId="{BA6F6ADF-C03E-4071-A6C9-18026B39CCCA}" dt="2023-10-04T13:18:35.213" v="515" actId="20577"/>
          <ac:spMkLst>
            <pc:docMk/>
            <pc:sldMk cId="3739806476" sldId="4645"/>
            <ac:spMk id="4" creationId="{2490F34D-A7E2-4EA9-8B1A-78371A1F1CD1}"/>
          </ac:spMkLst>
        </pc:spChg>
        <pc:spChg chg="mod">
          <ac:chgData name="Yoel Kortick" userId="167978f5-7f40-4909-85d5-d4149554ad4e" providerId="ADAL" clId="{BA6F6ADF-C03E-4071-A6C9-18026B39CCCA}" dt="2023-10-04T13:23:49.920" v="759" actId="20577"/>
          <ac:spMkLst>
            <pc:docMk/>
            <pc:sldMk cId="3739806476" sldId="4645"/>
            <ac:spMk id="6" creationId="{8B8707AB-10B4-7061-7B80-D90FF7BACDF8}"/>
          </ac:spMkLst>
        </pc:spChg>
        <pc:spChg chg="add mod">
          <ac:chgData name="Yoel Kortick" userId="167978f5-7f40-4909-85d5-d4149554ad4e" providerId="ADAL" clId="{BA6F6ADF-C03E-4071-A6C9-18026B39CCCA}" dt="2023-10-04T13:19:06.490" v="533" actId="1035"/>
          <ac:spMkLst>
            <pc:docMk/>
            <pc:sldMk cId="3739806476" sldId="4645"/>
            <ac:spMk id="10" creationId="{B23717B1-8054-FEAB-8DCA-8F65B6BBEF62}"/>
          </ac:spMkLst>
        </pc:spChg>
        <pc:spChg chg="add mod">
          <ac:chgData name="Yoel Kortick" userId="167978f5-7f40-4909-85d5-d4149554ad4e" providerId="ADAL" clId="{BA6F6ADF-C03E-4071-A6C9-18026B39CCCA}" dt="2023-10-04T13:19:18.541" v="558" actId="14100"/>
          <ac:spMkLst>
            <pc:docMk/>
            <pc:sldMk cId="3739806476" sldId="4645"/>
            <ac:spMk id="11" creationId="{107D3417-E25E-B988-AD55-542CCF88A124}"/>
          </ac:spMkLst>
        </pc:spChg>
        <pc:spChg chg="add mod">
          <ac:chgData name="Yoel Kortick" userId="167978f5-7f40-4909-85d5-d4149554ad4e" providerId="ADAL" clId="{BA6F6ADF-C03E-4071-A6C9-18026B39CCCA}" dt="2023-10-04T13:27:20.735" v="837" actId="571"/>
          <ac:spMkLst>
            <pc:docMk/>
            <pc:sldMk cId="3739806476" sldId="4645"/>
            <ac:spMk id="15" creationId="{13F24FC8-5653-E4F6-0FFE-FA2E01BC9992}"/>
          </ac:spMkLst>
        </pc:spChg>
        <pc:spChg chg="add mod">
          <ac:chgData name="Yoel Kortick" userId="167978f5-7f40-4909-85d5-d4149554ad4e" providerId="ADAL" clId="{BA6F6ADF-C03E-4071-A6C9-18026B39CCCA}" dt="2023-10-04T13:27:20.735" v="837" actId="571"/>
          <ac:spMkLst>
            <pc:docMk/>
            <pc:sldMk cId="3739806476" sldId="4645"/>
            <ac:spMk id="16" creationId="{EA016396-6651-FB69-F700-1422C0C1B619}"/>
          </ac:spMkLst>
        </pc:spChg>
        <pc:picChg chg="del">
          <ac:chgData name="Yoel Kortick" userId="167978f5-7f40-4909-85d5-d4149554ad4e" providerId="ADAL" clId="{BA6F6ADF-C03E-4071-A6C9-18026B39CCCA}" dt="2023-10-04T13:18:19.603" v="490" actId="478"/>
          <ac:picMkLst>
            <pc:docMk/>
            <pc:sldMk cId="3739806476" sldId="4645"/>
            <ac:picMk id="5" creationId="{8BBC0E3E-42DE-7794-F7FA-9C82BA3A8B15}"/>
          </ac:picMkLst>
        </pc:picChg>
        <pc:picChg chg="add mod ord">
          <ac:chgData name="Yoel Kortick" userId="167978f5-7f40-4909-85d5-d4149554ad4e" providerId="ADAL" clId="{BA6F6ADF-C03E-4071-A6C9-18026B39CCCA}" dt="2023-10-04T13:18:55.455" v="528" actId="208"/>
          <ac:picMkLst>
            <pc:docMk/>
            <pc:sldMk cId="3739806476" sldId="4645"/>
            <ac:picMk id="7" creationId="{5E54A250-FAAC-E922-36EB-241FE8D539B3}"/>
          </ac:picMkLst>
        </pc:picChg>
        <pc:picChg chg="add mod">
          <ac:chgData name="Yoel Kortick" userId="167978f5-7f40-4909-85d5-d4149554ad4e" providerId="ADAL" clId="{BA6F6ADF-C03E-4071-A6C9-18026B39CCCA}" dt="2023-10-04T13:27:20.735" v="837" actId="571"/>
          <ac:picMkLst>
            <pc:docMk/>
            <pc:sldMk cId="3739806476" sldId="4645"/>
            <ac:picMk id="14" creationId="{920020C8-F71C-EAD9-2222-E25A58B4BF36}"/>
          </ac:picMkLst>
        </pc:picChg>
        <pc:cxnChg chg="mod">
          <ac:chgData name="Yoel Kortick" userId="167978f5-7f40-4909-85d5-d4149554ad4e" providerId="ADAL" clId="{BA6F6ADF-C03E-4071-A6C9-18026B39CCCA}" dt="2023-10-04T13:20:04.856" v="578" actId="14100"/>
          <ac:cxnSpMkLst>
            <pc:docMk/>
            <pc:sldMk cId="3739806476" sldId="4645"/>
            <ac:cxnSpMk id="8" creationId="{4F48A24F-4B7A-F157-6877-8DBAB162811A}"/>
          </ac:cxnSpMkLst>
        </pc:cxnChg>
        <pc:cxnChg chg="mod">
          <ac:chgData name="Yoel Kortick" userId="167978f5-7f40-4909-85d5-d4149554ad4e" providerId="ADAL" clId="{BA6F6ADF-C03E-4071-A6C9-18026B39CCCA}" dt="2023-10-04T13:20:23.731" v="579" actId="1038"/>
          <ac:cxnSpMkLst>
            <pc:docMk/>
            <pc:sldMk cId="3739806476" sldId="4645"/>
            <ac:cxnSpMk id="9" creationId="{5E3A2079-DFE4-E74B-5166-E4C77D44B941}"/>
          </ac:cxnSpMkLst>
        </pc:cxnChg>
      </pc:sldChg>
      <pc:sldChg chg="modSp add mod">
        <pc:chgData name="Yoel Kortick" userId="167978f5-7f40-4909-85d5-d4149554ad4e" providerId="ADAL" clId="{BA6F6ADF-C03E-4071-A6C9-18026B39CCCA}" dt="2023-10-04T13:53:53.202" v="1736" actId="27636"/>
        <pc:sldMkLst>
          <pc:docMk/>
          <pc:sldMk cId="3504544658" sldId="4646"/>
        </pc:sldMkLst>
        <pc:spChg chg="mod">
          <ac:chgData name="Yoel Kortick" userId="167978f5-7f40-4909-85d5-d4149554ad4e" providerId="ADAL" clId="{BA6F6ADF-C03E-4071-A6C9-18026B39CCCA}" dt="2023-10-04T13:53:53.202" v="1736" actId="27636"/>
          <ac:spMkLst>
            <pc:docMk/>
            <pc:sldMk cId="3504544658" sldId="4646"/>
            <ac:spMk id="4" creationId="{76BE7AB8-528A-4254-8CB2-E61AC68FA88F}"/>
          </ac:spMkLst>
        </pc:spChg>
      </pc:sldChg>
      <pc:sldChg chg="addSp delSp modSp add mod">
        <pc:chgData name="Yoel Kortick" userId="167978f5-7f40-4909-85d5-d4149554ad4e" providerId="ADAL" clId="{BA6F6ADF-C03E-4071-A6C9-18026B39CCCA}" dt="2023-10-04T13:40:31.164" v="1234" actId="208"/>
        <pc:sldMkLst>
          <pc:docMk/>
          <pc:sldMk cId="1496978014" sldId="4647"/>
        </pc:sldMkLst>
        <pc:spChg chg="mod">
          <ac:chgData name="Yoel Kortick" userId="167978f5-7f40-4909-85d5-d4149554ad4e" providerId="ADAL" clId="{BA6F6ADF-C03E-4071-A6C9-18026B39CCCA}" dt="2023-10-04T13:33:36.320" v="1161" actId="20577"/>
          <ac:spMkLst>
            <pc:docMk/>
            <pc:sldMk cId="1496978014" sldId="4647"/>
            <ac:spMk id="4" creationId="{76BE7AB8-528A-4254-8CB2-E61AC68FA88F}"/>
          </ac:spMkLst>
        </pc:spChg>
        <pc:spChg chg="mod">
          <ac:chgData name="Yoel Kortick" userId="167978f5-7f40-4909-85d5-d4149554ad4e" providerId="ADAL" clId="{BA6F6ADF-C03E-4071-A6C9-18026B39CCCA}" dt="2023-10-04T13:39:26.354" v="1222" actId="14100"/>
          <ac:spMkLst>
            <pc:docMk/>
            <pc:sldMk cId="1496978014" sldId="4647"/>
            <ac:spMk id="6" creationId="{58460415-6584-149F-BCEA-AE9BEB724640}"/>
          </ac:spMkLst>
        </pc:spChg>
        <pc:spChg chg="add del mod">
          <ac:chgData name="Yoel Kortick" userId="167978f5-7f40-4909-85d5-d4149554ad4e" providerId="ADAL" clId="{BA6F6ADF-C03E-4071-A6C9-18026B39CCCA}" dt="2023-10-04T13:40:22.265" v="1231" actId="478"/>
          <ac:spMkLst>
            <pc:docMk/>
            <pc:sldMk cId="1496978014" sldId="4647"/>
            <ac:spMk id="10" creationId="{956B7242-5500-8E41-5409-7A2E67D3F9A4}"/>
          </ac:spMkLst>
        </pc:spChg>
        <pc:picChg chg="del">
          <ac:chgData name="Yoel Kortick" userId="167978f5-7f40-4909-85d5-d4149554ad4e" providerId="ADAL" clId="{BA6F6ADF-C03E-4071-A6C9-18026B39CCCA}" dt="2023-10-04T13:33:40.486" v="1162" actId="478"/>
          <ac:picMkLst>
            <pc:docMk/>
            <pc:sldMk cId="1496978014" sldId="4647"/>
            <ac:picMk id="5" creationId="{F3460714-46F9-8008-2D9B-B996AA72C650}"/>
          </ac:picMkLst>
        </pc:picChg>
        <pc:picChg chg="add del mod ord">
          <ac:chgData name="Yoel Kortick" userId="167978f5-7f40-4909-85d5-d4149554ad4e" providerId="ADAL" clId="{BA6F6ADF-C03E-4071-A6C9-18026B39CCCA}" dt="2023-10-04T13:40:12.488" v="1225" actId="478"/>
          <ac:picMkLst>
            <pc:docMk/>
            <pc:sldMk cId="1496978014" sldId="4647"/>
            <ac:picMk id="7" creationId="{44811D51-9DB8-2EAE-D14C-953C610C4D83}"/>
          </ac:picMkLst>
        </pc:picChg>
        <pc:picChg chg="add mod ord">
          <ac:chgData name="Yoel Kortick" userId="167978f5-7f40-4909-85d5-d4149554ad4e" providerId="ADAL" clId="{BA6F6ADF-C03E-4071-A6C9-18026B39CCCA}" dt="2023-10-04T13:40:31.164" v="1234" actId="208"/>
          <ac:picMkLst>
            <pc:docMk/>
            <pc:sldMk cId="1496978014" sldId="4647"/>
            <ac:picMk id="12" creationId="{496A8056-7A42-468A-C74B-9CB92BA04CDF}"/>
          </ac:picMkLst>
        </pc:picChg>
        <pc:cxnChg chg="mod">
          <ac:chgData name="Yoel Kortick" userId="167978f5-7f40-4909-85d5-d4149554ad4e" providerId="ADAL" clId="{BA6F6ADF-C03E-4071-A6C9-18026B39CCCA}" dt="2023-10-04T13:40:28.209" v="1233" actId="14100"/>
          <ac:cxnSpMkLst>
            <pc:docMk/>
            <pc:sldMk cId="1496978014" sldId="4647"/>
            <ac:cxnSpMk id="8" creationId="{518E7BA5-E667-CB10-B2B8-7BBE568AEB54}"/>
          </ac:cxnSpMkLst>
        </pc:cxnChg>
      </pc:sldChg>
      <pc:sldChg chg="delSp modSp add mod">
        <pc:chgData name="Yoel Kortick" userId="167978f5-7f40-4909-85d5-d4149554ad4e" providerId="ADAL" clId="{BA6F6ADF-C03E-4071-A6C9-18026B39CCCA}" dt="2023-10-04T13:54:42.085" v="1753" actId="20577"/>
        <pc:sldMkLst>
          <pc:docMk/>
          <pc:sldMk cId="223889854" sldId="4648"/>
        </pc:sldMkLst>
        <pc:spChg chg="mod">
          <ac:chgData name="Yoel Kortick" userId="167978f5-7f40-4909-85d5-d4149554ad4e" providerId="ADAL" clId="{BA6F6ADF-C03E-4071-A6C9-18026B39CCCA}" dt="2023-10-04T13:54:42.085" v="1753" actId="20577"/>
          <ac:spMkLst>
            <pc:docMk/>
            <pc:sldMk cId="223889854" sldId="4648"/>
            <ac:spMk id="4" creationId="{76BE7AB8-528A-4254-8CB2-E61AC68FA88F}"/>
          </ac:spMkLst>
        </pc:spChg>
        <pc:spChg chg="del">
          <ac:chgData name="Yoel Kortick" userId="167978f5-7f40-4909-85d5-d4149554ad4e" providerId="ADAL" clId="{BA6F6ADF-C03E-4071-A6C9-18026B39CCCA}" dt="2023-10-04T13:44:52.049" v="1433" actId="478"/>
          <ac:spMkLst>
            <pc:docMk/>
            <pc:sldMk cId="223889854" sldId="4648"/>
            <ac:spMk id="6" creationId="{58460415-6584-149F-BCEA-AE9BEB724640}"/>
          </ac:spMkLst>
        </pc:spChg>
        <pc:picChg chg="del">
          <ac:chgData name="Yoel Kortick" userId="167978f5-7f40-4909-85d5-d4149554ad4e" providerId="ADAL" clId="{BA6F6ADF-C03E-4071-A6C9-18026B39CCCA}" dt="2023-10-04T13:44:48.084" v="1432" actId="478"/>
          <ac:picMkLst>
            <pc:docMk/>
            <pc:sldMk cId="223889854" sldId="4648"/>
            <ac:picMk id="12" creationId="{496A8056-7A42-468A-C74B-9CB92BA04CDF}"/>
          </ac:picMkLst>
        </pc:picChg>
        <pc:cxnChg chg="del">
          <ac:chgData name="Yoel Kortick" userId="167978f5-7f40-4909-85d5-d4149554ad4e" providerId="ADAL" clId="{BA6F6ADF-C03E-4071-A6C9-18026B39CCCA}" dt="2023-10-04T13:44:52.049" v="1433" actId="478"/>
          <ac:cxnSpMkLst>
            <pc:docMk/>
            <pc:sldMk cId="223889854" sldId="4648"/>
            <ac:cxnSpMk id="8" creationId="{518E7BA5-E667-CB10-B2B8-7BBE568AEB54}"/>
          </ac:cxnSpMkLst>
        </pc:cxnChg>
      </pc:sldChg>
      <pc:sldChg chg="addSp modSp add mod">
        <pc:chgData name="Yoel Kortick" userId="167978f5-7f40-4909-85d5-d4149554ad4e" providerId="ADAL" clId="{BA6F6ADF-C03E-4071-A6C9-18026B39CCCA}" dt="2023-10-04T14:23:21.280" v="2087" actId="20577"/>
        <pc:sldMkLst>
          <pc:docMk/>
          <pc:sldMk cId="2814182459" sldId="4649"/>
        </pc:sldMkLst>
        <pc:spChg chg="mod">
          <ac:chgData name="Yoel Kortick" userId="167978f5-7f40-4909-85d5-d4149554ad4e" providerId="ADAL" clId="{BA6F6ADF-C03E-4071-A6C9-18026B39CCCA}" dt="2023-10-04T14:23:21.280" v="2087" actId="20577"/>
          <ac:spMkLst>
            <pc:docMk/>
            <pc:sldMk cId="2814182459" sldId="4649"/>
            <ac:spMk id="4" creationId="{76BE7AB8-528A-4254-8CB2-E61AC68FA88F}"/>
          </ac:spMkLst>
        </pc:spChg>
        <pc:spChg chg="add mod">
          <ac:chgData name="Yoel Kortick" userId="167978f5-7f40-4909-85d5-d4149554ad4e" providerId="ADAL" clId="{BA6F6ADF-C03E-4071-A6C9-18026B39CCCA}" dt="2023-10-04T13:51:25.629" v="1598" actId="1037"/>
          <ac:spMkLst>
            <pc:docMk/>
            <pc:sldMk cId="2814182459" sldId="4649"/>
            <ac:spMk id="6" creationId="{BA1EC19D-BFAA-7A35-85EA-F72612E922BD}"/>
          </ac:spMkLst>
        </pc:spChg>
        <pc:spChg chg="add mod">
          <ac:chgData name="Yoel Kortick" userId="167978f5-7f40-4909-85d5-d4149554ad4e" providerId="ADAL" clId="{BA6F6ADF-C03E-4071-A6C9-18026B39CCCA}" dt="2023-10-04T13:52:19.815" v="1720" actId="20577"/>
          <ac:spMkLst>
            <pc:docMk/>
            <pc:sldMk cId="2814182459" sldId="4649"/>
            <ac:spMk id="9" creationId="{5E56FE22-0E25-4C4D-28D1-893CDB7C3E37}"/>
          </ac:spMkLst>
        </pc:spChg>
        <pc:picChg chg="add mod ord">
          <ac:chgData name="Yoel Kortick" userId="167978f5-7f40-4909-85d5-d4149554ad4e" providerId="ADAL" clId="{BA6F6ADF-C03E-4071-A6C9-18026B39CCCA}" dt="2023-10-04T13:52:56.434" v="1732" actId="208"/>
          <ac:picMkLst>
            <pc:docMk/>
            <pc:sldMk cId="2814182459" sldId="4649"/>
            <ac:picMk id="5" creationId="{96B094CA-980B-E5F5-F391-B3F7DF9FBFD0}"/>
          </ac:picMkLst>
        </pc:picChg>
        <pc:cxnChg chg="add mod">
          <ac:chgData name="Yoel Kortick" userId="167978f5-7f40-4909-85d5-d4149554ad4e" providerId="ADAL" clId="{BA6F6ADF-C03E-4071-A6C9-18026B39CCCA}" dt="2023-10-04T13:52:25.999" v="1722" actId="1076"/>
          <ac:cxnSpMkLst>
            <pc:docMk/>
            <pc:sldMk cId="2814182459" sldId="4649"/>
            <ac:cxnSpMk id="7" creationId="{88C6114E-7BD8-1494-C1E9-DB35A3F00A26}"/>
          </ac:cxnSpMkLst>
        </pc:cxnChg>
        <pc:cxnChg chg="add mod">
          <ac:chgData name="Yoel Kortick" userId="167978f5-7f40-4909-85d5-d4149554ad4e" providerId="ADAL" clId="{BA6F6ADF-C03E-4071-A6C9-18026B39CCCA}" dt="2023-10-04T13:52:53.319" v="1731" actId="14100"/>
          <ac:cxnSpMkLst>
            <pc:docMk/>
            <pc:sldMk cId="2814182459" sldId="4649"/>
            <ac:cxnSpMk id="10" creationId="{88196E7A-2158-A972-7293-327F9B4B8AC9}"/>
          </ac:cxnSpMkLst>
        </pc:cxnChg>
        <pc:cxnChg chg="add mod">
          <ac:chgData name="Yoel Kortick" userId="167978f5-7f40-4909-85d5-d4149554ad4e" providerId="ADAL" clId="{BA6F6ADF-C03E-4071-A6C9-18026B39CCCA}" dt="2023-10-04T13:52:48.392" v="1730"/>
          <ac:cxnSpMkLst>
            <pc:docMk/>
            <pc:sldMk cId="2814182459" sldId="4649"/>
            <ac:cxnSpMk id="11" creationId="{D107F1ED-4DF1-2630-A5E3-4C76926C45D6}"/>
          </ac:cxnSpMkLst>
        </pc:cxnChg>
      </pc:sldChg>
      <pc:sldChg chg="addSp delSp modSp add mod">
        <pc:chgData name="Yoel Kortick" userId="167978f5-7f40-4909-85d5-d4149554ad4e" providerId="ADAL" clId="{BA6F6ADF-C03E-4071-A6C9-18026B39CCCA}" dt="2023-10-04T14:12:41.387" v="1941" actId="11529"/>
        <pc:sldMkLst>
          <pc:docMk/>
          <pc:sldMk cId="1406893492" sldId="4650"/>
        </pc:sldMkLst>
        <pc:spChg chg="mod">
          <ac:chgData name="Yoel Kortick" userId="167978f5-7f40-4909-85d5-d4149554ad4e" providerId="ADAL" clId="{BA6F6ADF-C03E-4071-A6C9-18026B39CCCA}" dt="2023-10-04T14:11:57.887" v="1934" actId="12"/>
          <ac:spMkLst>
            <pc:docMk/>
            <pc:sldMk cId="1406893492" sldId="4650"/>
            <ac:spMk id="4" creationId="{76BE7AB8-528A-4254-8CB2-E61AC68FA88F}"/>
          </ac:spMkLst>
        </pc:spChg>
        <pc:spChg chg="del">
          <ac:chgData name="Yoel Kortick" userId="167978f5-7f40-4909-85d5-d4149554ad4e" providerId="ADAL" clId="{BA6F6ADF-C03E-4071-A6C9-18026B39CCCA}" dt="2023-10-04T14:12:36.138" v="1940" actId="478"/>
          <ac:spMkLst>
            <pc:docMk/>
            <pc:sldMk cId="1406893492" sldId="4650"/>
            <ac:spMk id="6" creationId="{A4C0AC31-24DC-6B5B-488B-4A1A9B1F8BEB}"/>
          </ac:spMkLst>
        </pc:spChg>
        <pc:spChg chg="del">
          <ac:chgData name="Yoel Kortick" userId="167978f5-7f40-4909-85d5-d4149554ad4e" providerId="ADAL" clId="{BA6F6ADF-C03E-4071-A6C9-18026B39CCCA}" dt="2023-10-04T14:12:30.922" v="1938" actId="478"/>
          <ac:spMkLst>
            <pc:docMk/>
            <pc:sldMk cId="1406893492" sldId="4650"/>
            <ac:spMk id="7" creationId="{139BAD97-68FA-984E-9451-D5F6967AE849}"/>
          </ac:spMkLst>
        </pc:spChg>
        <pc:picChg chg="add mod ord">
          <ac:chgData name="Yoel Kortick" userId="167978f5-7f40-4909-85d5-d4149554ad4e" providerId="ADAL" clId="{BA6F6ADF-C03E-4071-A6C9-18026B39CCCA}" dt="2023-10-04T14:12:33.728" v="1939" actId="208"/>
          <ac:picMkLst>
            <pc:docMk/>
            <pc:sldMk cId="1406893492" sldId="4650"/>
            <ac:picMk id="5" creationId="{53458D35-7047-739C-B3B6-99B75F18521F}"/>
          </ac:picMkLst>
        </pc:picChg>
        <pc:picChg chg="del">
          <ac:chgData name="Yoel Kortick" userId="167978f5-7f40-4909-85d5-d4149554ad4e" providerId="ADAL" clId="{BA6F6ADF-C03E-4071-A6C9-18026B39CCCA}" dt="2023-10-04T14:12:23.011" v="1935" actId="478"/>
          <ac:picMkLst>
            <pc:docMk/>
            <pc:sldMk cId="1406893492" sldId="4650"/>
            <ac:picMk id="9" creationId="{D2226041-8848-27C1-34D9-9BA0659C56E4}"/>
          </ac:picMkLst>
        </pc:picChg>
        <pc:cxnChg chg="add">
          <ac:chgData name="Yoel Kortick" userId="167978f5-7f40-4909-85d5-d4149554ad4e" providerId="ADAL" clId="{BA6F6ADF-C03E-4071-A6C9-18026B39CCCA}" dt="2023-10-04T14:12:41.387" v="1941" actId="11529"/>
          <ac:cxnSpMkLst>
            <pc:docMk/>
            <pc:sldMk cId="1406893492" sldId="4650"/>
            <ac:cxnSpMk id="10" creationId="{0F0B34D6-60DD-87D9-E817-19C169167A0D}"/>
          </ac:cxnSpMkLst>
        </pc:cxnChg>
      </pc:sldChg>
      <pc:sldChg chg="addSp delSp modSp add mod">
        <pc:chgData name="Yoel Kortick" userId="167978f5-7f40-4909-85d5-d4149554ad4e" providerId="ADAL" clId="{BA6F6ADF-C03E-4071-A6C9-18026B39CCCA}" dt="2023-10-04T14:23:42.318" v="2100" actId="20577"/>
        <pc:sldMkLst>
          <pc:docMk/>
          <pc:sldMk cId="3096318407" sldId="4651"/>
        </pc:sldMkLst>
        <pc:spChg chg="mod">
          <ac:chgData name="Yoel Kortick" userId="167978f5-7f40-4909-85d5-d4149554ad4e" providerId="ADAL" clId="{BA6F6ADF-C03E-4071-A6C9-18026B39CCCA}" dt="2023-10-04T14:23:42.318" v="2100" actId="20577"/>
          <ac:spMkLst>
            <pc:docMk/>
            <pc:sldMk cId="3096318407" sldId="4651"/>
            <ac:spMk id="4" creationId="{76BE7AB8-528A-4254-8CB2-E61AC68FA88F}"/>
          </ac:spMkLst>
        </pc:spChg>
        <pc:spChg chg="add">
          <ac:chgData name="Yoel Kortick" userId="167978f5-7f40-4909-85d5-d4149554ad4e" providerId="ADAL" clId="{BA6F6ADF-C03E-4071-A6C9-18026B39CCCA}" dt="2023-10-04T14:20:05.023" v="1995" actId="11529"/>
          <ac:spMkLst>
            <pc:docMk/>
            <pc:sldMk cId="3096318407" sldId="4651"/>
            <ac:spMk id="9" creationId="{5C0A5D56-6728-C4E7-EEB8-976DC96E0D8A}"/>
          </ac:spMkLst>
        </pc:spChg>
        <pc:picChg chg="del">
          <ac:chgData name="Yoel Kortick" userId="167978f5-7f40-4909-85d5-d4149554ad4e" providerId="ADAL" clId="{BA6F6ADF-C03E-4071-A6C9-18026B39CCCA}" dt="2023-10-04T14:13:28.569" v="1960" actId="478"/>
          <ac:picMkLst>
            <pc:docMk/>
            <pc:sldMk cId="3096318407" sldId="4651"/>
            <ac:picMk id="5" creationId="{53458D35-7047-739C-B3B6-99B75F18521F}"/>
          </ac:picMkLst>
        </pc:picChg>
        <pc:picChg chg="add del mod">
          <ac:chgData name="Yoel Kortick" userId="167978f5-7f40-4909-85d5-d4149554ad4e" providerId="ADAL" clId="{BA6F6ADF-C03E-4071-A6C9-18026B39CCCA}" dt="2023-10-04T14:16:29.222" v="1967" actId="478"/>
          <ac:picMkLst>
            <pc:docMk/>
            <pc:sldMk cId="3096318407" sldId="4651"/>
            <ac:picMk id="6" creationId="{5A1F4562-034C-81DD-9FDD-357013B328D3}"/>
          </ac:picMkLst>
        </pc:picChg>
        <pc:picChg chg="add mod">
          <ac:chgData name="Yoel Kortick" userId="167978f5-7f40-4909-85d5-d4149554ad4e" providerId="ADAL" clId="{BA6F6ADF-C03E-4071-A6C9-18026B39CCCA}" dt="2023-10-04T14:19:53.743" v="1994" actId="208"/>
          <ac:picMkLst>
            <pc:docMk/>
            <pc:sldMk cId="3096318407" sldId="4651"/>
            <ac:picMk id="8" creationId="{5E8F50A8-27F5-77C8-B2C6-CC4F2391E33E}"/>
          </ac:picMkLst>
        </pc:picChg>
        <pc:cxnChg chg="del">
          <ac:chgData name="Yoel Kortick" userId="167978f5-7f40-4909-85d5-d4149554ad4e" providerId="ADAL" clId="{BA6F6ADF-C03E-4071-A6C9-18026B39CCCA}" dt="2023-10-04T14:16:32.926" v="1968" actId="478"/>
          <ac:cxnSpMkLst>
            <pc:docMk/>
            <pc:sldMk cId="3096318407" sldId="4651"/>
            <ac:cxnSpMk id="10" creationId="{0F0B34D6-60DD-87D9-E817-19C169167A0D}"/>
          </ac:cxnSpMkLst>
        </pc:cxnChg>
      </pc:sldChg>
      <pc:sldChg chg="addSp delSp modSp add mod">
        <pc:chgData name="Yoel Kortick" userId="167978f5-7f40-4909-85d5-d4149554ad4e" providerId="ADAL" clId="{BA6F6ADF-C03E-4071-A6C9-18026B39CCCA}" dt="2023-10-04T14:23:50.853" v="2103" actId="20577"/>
        <pc:sldMkLst>
          <pc:docMk/>
          <pc:sldMk cId="3896606780" sldId="4652"/>
        </pc:sldMkLst>
        <pc:spChg chg="mod">
          <ac:chgData name="Yoel Kortick" userId="167978f5-7f40-4909-85d5-d4149554ad4e" providerId="ADAL" clId="{BA6F6ADF-C03E-4071-A6C9-18026B39CCCA}" dt="2023-10-04T14:23:50.853" v="2103" actId="20577"/>
          <ac:spMkLst>
            <pc:docMk/>
            <pc:sldMk cId="3896606780" sldId="4652"/>
            <ac:spMk id="4" creationId="{76BE7AB8-528A-4254-8CB2-E61AC68FA88F}"/>
          </ac:spMkLst>
        </pc:spChg>
        <pc:spChg chg="add">
          <ac:chgData name="Yoel Kortick" userId="167978f5-7f40-4909-85d5-d4149554ad4e" providerId="ADAL" clId="{BA6F6ADF-C03E-4071-A6C9-18026B39CCCA}" dt="2023-10-04T14:20:42.830" v="2024" actId="11529"/>
          <ac:spMkLst>
            <pc:docMk/>
            <pc:sldMk cId="3896606780" sldId="4652"/>
            <ac:spMk id="8" creationId="{36B0509F-BFE7-EE93-31B2-C9FB00C4DF7C}"/>
          </ac:spMkLst>
        </pc:spChg>
        <pc:spChg chg="add mod">
          <ac:chgData name="Yoel Kortick" userId="167978f5-7f40-4909-85d5-d4149554ad4e" providerId="ADAL" clId="{BA6F6ADF-C03E-4071-A6C9-18026B39CCCA}" dt="2023-10-04T14:21:14.506" v="2049" actId="6549"/>
          <ac:spMkLst>
            <pc:docMk/>
            <pc:sldMk cId="3896606780" sldId="4652"/>
            <ac:spMk id="9" creationId="{C702DAEE-A24D-54B7-7248-E87D00F7D488}"/>
          </ac:spMkLst>
        </pc:spChg>
        <pc:picChg chg="add del mod">
          <ac:chgData name="Yoel Kortick" userId="167978f5-7f40-4909-85d5-d4149554ad4e" providerId="ADAL" clId="{BA6F6ADF-C03E-4071-A6C9-18026B39CCCA}" dt="2023-10-04T14:18:24.926" v="1982" actId="478"/>
          <ac:picMkLst>
            <pc:docMk/>
            <pc:sldMk cId="3896606780" sldId="4652"/>
            <ac:picMk id="5" creationId="{909C2D76-7B84-EC57-E61D-D6948859F32B}"/>
          </ac:picMkLst>
        </pc:picChg>
        <pc:picChg chg="add mod">
          <ac:chgData name="Yoel Kortick" userId="167978f5-7f40-4909-85d5-d4149554ad4e" providerId="ADAL" clId="{BA6F6ADF-C03E-4071-A6C9-18026B39CCCA}" dt="2023-10-04T14:18:30.059" v="1990" actId="208"/>
          <ac:picMkLst>
            <pc:docMk/>
            <pc:sldMk cId="3896606780" sldId="4652"/>
            <ac:picMk id="7" creationId="{2A92ABF4-5A02-6779-8CB9-AEB9F0F2597E}"/>
          </ac:picMkLst>
        </pc:picChg>
        <pc:cxnChg chg="add">
          <ac:chgData name="Yoel Kortick" userId="167978f5-7f40-4909-85d5-d4149554ad4e" providerId="ADAL" clId="{BA6F6ADF-C03E-4071-A6C9-18026B39CCCA}" dt="2023-10-04T14:21:23.769" v="2050" actId="11529"/>
          <ac:cxnSpMkLst>
            <pc:docMk/>
            <pc:sldMk cId="3896606780" sldId="4652"/>
            <ac:cxnSpMk id="11" creationId="{893B75AD-2000-3E0D-1A37-FF087A7AA86E}"/>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11/6/2023</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5744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51603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2023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51Link_Resolver/010Alma_Link_Resolver_Workflow"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535708" y="2139702"/>
            <a:ext cx="7852716" cy="1305174"/>
          </a:xfrm>
        </p:spPr>
        <p:txBody>
          <a:bodyPr/>
          <a:lstStyle/>
          <a:p>
            <a:r>
              <a:rPr lang="en-US" sz="3200" dirty="0"/>
              <a:t>Understanding the meaning and implications of Linking Level Article and Linking Level Journal</a:t>
            </a:r>
            <a:endParaRPr lang="LID4096" sz="3200" dirty="0"/>
          </a:p>
        </p:txBody>
      </p:sp>
      <p:pic>
        <p:nvPicPr>
          <p:cNvPr id="9" name="Picture 8" descr="Shape&#10;&#10;Description automatically generated">
            <a:extLst>
              <a:ext uri="{FF2B5EF4-FFF2-40B4-BE49-F238E27FC236}">
                <a16:creationId xmlns:a16="http://schemas.microsoft.com/office/drawing/2014/main" id="{E3DA6DEA-542D-ECE1-0E08-9989A6DC1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1" y="25376"/>
            <a:ext cx="2499977" cy="2042318"/>
          </a:xfrm>
          <a:prstGeom prst="rect">
            <a:avLst/>
          </a:prstGeom>
        </p:spPr>
      </p:pic>
      <p:sp>
        <p:nvSpPr>
          <p:cNvPr id="10" name="TextBox 9">
            <a:extLst>
              <a:ext uri="{FF2B5EF4-FFF2-40B4-BE49-F238E27FC236}">
                <a16:creationId xmlns:a16="http://schemas.microsoft.com/office/drawing/2014/main" id="{1C7917D8-1272-2E8C-F4BB-4ED4A2BBF015}"/>
              </a:ext>
            </a:extLst>
          </p:cNvPr>
          <p:cNvSpPr txBox="1"/>
          <p:nvPr/>
        </p:nvSpPr>
        <p:spPr>
          <a:xfrm>
            <a:off x="555907" y="568300"/>
            <a:ext cx="1324402" cy="923330"/>
          </a:xfrm>
          <a:prstGeom prst="rect">
            <a:avLst/>
          </a:prstGeom>
          <a:noFill/>
          <a:effectLst/>
        </p:spPr>
        <p:txBody>
          <a:bodyPr wrap="none" rtlCol="0">
            <a:spAutoFit/>
          </a:bodyPr>
          <a:lstStyle/>
          <a:p>
            <a:pPr algn="ctr"/>
            <a:r>
              <a:rPr lang="en-US" b="1" dirty="0">
                <a:solidFill>
                  <a:srgbClr val="293784"/>
                </a:solidFill>
                <a:latin typeface="Avenir Next LT Pro" panose="020B0504020202020204" pitchFamily="34" charset="0"/>
              </a:rPr>
              <a:t>Managing</a:t>
            </a:r>
          </a:p>
          <a:p>
            <a:pPr algn="ctr"/>
            <a:r>
              <a:rPr lang="en-US" b="1" dirty="0">
                <a:solidFill>
                  <a:srgbClr val="293784"/>
                </a:solidFill>
                <a:latin typeface="Avenir Next LT Pro" panose="020B0504020202020204" pitchFamily="34" charset="0"/>
              </a:rPr>
              <a:t>Electronic</a:t>
            </a:r>
          </a:p>
          <a:p>
            <a:pPr algn="ctr"/>
            <a:r>
              <a:rPr lang="en-US" b="1" dirty="0">
                <a:solidFill>
                  <a:srgbClr val="293784"/>
                </a:solidFill>
                <a:latin typeface="Avenir Next LT Pro" panose="020B0504020202020204" pitchFamily="34" charset="0"/>
              </a:rPr>
              <a:t>Resources</a:t>
            </a:r>
          </a:p>
        </p:txBody>
      </p:sp>
      <p:sp>
        <p:nvSpPr>
          <p:cNvPr id="4" name="Subtitle 2">
            <a:extLst>
              <a:ext uri="{FF2B5EF4-FFF2-40B4-BE49-F238E27FC236}">
                <a16:creationId xmlns:a16="http://schemas.microsoft.com/office/drawing/2014/main" id="{21697F39-AB09-0F03-A823-00065C7E135D}"/>
              </a:ext>
            </a:extLst>
          </p:cNvPr>
          <p:cNvSpPr>
            <a:spLocks noGrp="1"/>
          </p:cNvSpPr>
          <p:nvPr>
            <p:ph type="subTitle" idx="1"/>
          </p:nvPr>
        </p:nvSpPr>
        <p:spPr>
          <a:xfrm>
            <a:off x="179512" y="3639174"/>
            <a:ext cx="4680519" cy="670419"/>
          </a:xfrm>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278229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pic>
        <p:nvPicPr>
          <p:cNvPr id="5" name="Picture 4">
            <a:extLst>
              <a:ext uri="{FF2B5EF4-FFF2-40B4-BE49-F238E27FC236}">
                <a16:creationId xmlns:a16="http://schemas.microsoft.com/office/drawing/2014/main" id="{C86F78D1-77F9-997D-AEA4-753E64CCB252}"/>
              </a:ext>
            </a:extLst>
          </p:cNvPr>
          <p:cNvPicPr>
            <a:picLocks noChangeAspect="1"/>
          </p:cNvPicPr>
          <p:nvPr/>
        </p:nvPicPr>
        <p:blipFill>
          <a:blip r:embed="rId2"/>
          <a:stretch>
            <a:fillRect/>
          </a:stretch>
        </p:blipFill>
        <p:spPr>
          <a:xfrm>
            <a:off x="251520" y="1059582"/>
            <a:ext cx="8727636" cy="3024336"/>
          </a:xfrm>
          <a:prstGeom prst="rect">
            <a:avLst/>
          </a:prstGeom>
          <a:ln>
            <a:solidFill>
              <a:schemeClr val="accent1"/>
            </a:solidFill>
          </a:ln>
        </p:spPr>
      </p:pic>
      <p:sp>
        <p:nvSpPr>
          <p:cNvPr id="7" name="Rectangle 6">
            <a:extLst>
              <a:ext uri="{FF2B5EF4-FFF2-40B4-BE49-F238E27FC236}">
                <a16:creationId xmlns:a16="http://schemas.microsoft.com/office/drawing/2014/main" id="{8A11B706-F230-CE7B-E125-6EBC72907951}"/>
              </a:ext>
            </a:extLst>
          </p:cNvPr>
          <p:cNvSpPr/>
          <p:nvPr/>
        </p:nvSpPr>
        <p:spPr>
          <a:xfrm>
            <a:off x="3347864" y="2139702"/>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2C727A-9313-984F-8685-C6B6AAE429F9}"/>
              </a:ext>
            </a:extLst>
          </p:cNvPr>
          <p:cNvSpPr/>
          <p:nvPr/>
        </p:nvSpPr>
        <p:spPr>
          <a:xfrm>
            <a:off x="2195736" y="1635646"/>
            <a:ext cx="187220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DC6377-4C0E-7FD9-7866-17E49EDEBEB7}"/>
              </a:ext>
            </a:extLst>
          </p:cNvPr>
          <p:cNvSpPr/>
          <p:nvPr/>
        </p:nvSpPr>
        <p:spPr>
          <a:xfrm>
            <a:off x="2195736" y="3723878"/>
            <a:ext cx="18722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55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CE1BAF-6B94-A670-DF60-0FECD2D6A053}"/>
              </a:ext>
            </a:extLst>
          </p:cNvPr>
          <p:cNvPicPr>
            <a:picLocks noChangeAspect="1"/>
          </p:cNvPicPr>
          <p:nvPr/>
        </p:nvPicPr>
        <p:blipFill>
          <a:blip r:embed="rId2"/>
          <a:stretch>
            <a:fillRect/>
          </a:stretch>
        </p:blipFill>
        <p:spPr>
          <a:xfrm>
            <a:off x="0" y="1770376"/>
            <a:ext cx="9144000" cy="231354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5" name="Rectangle 4">
            <a:extLst>
              <a:ext uri="{FF2B5EF4-FFF2-40B4-BE49-F238E27FC236}">
                <a16:creationId xmlns:a16="http://schemas.microsoft.com/office/drawing/2014/main" id="{C7B3B2E5-98B7-4F06-F2E7-796864103DA4}"/>
              </a:ext>
            </a:extLst>
          </p:cNvPr>
          <p:cNvSpPr/>
          <p:nvPr/>
        </p:nvSpPr>
        <p:spPr>
          <a:xfrm>
            <a:off x="827585" y="2571751"/>
            <a:ext cx="25922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792087"/>
          </a:xfrm>
        </p:spPr>
        <p:txBody>
          <a:bodyPr>
            <a:normAutofit lnSpcReduction="10000"/>
          </a:bodyPr>
          <a:lstStyle/>
          <a:p>
            <a:r>
              <a:rPr lang="en-US" dirty="0"/>
              <a:t>Electronic Collection "LSE Press journals" includes portfolio "Journal of illicit economies and development".</a:t>
            </a:r>
          </a:p>
        </p:txBody>
      </p:sp>
      <p:sp>
        <p:nvSpPr>
          <p:cNvPr id="9" name="Rectangle 8">
            <a:extLst>
              <a:ext uri="{FF2B5EF4-FFF2-40B4-BE49-F238E27FC236}">
                <a16:creationId xmlns:a16="http://schemas.microsoft.com/office/drawing/2014/main" id="{B5B030CA-6231-016A-A532-1118F30E791E}"/>
              </a:ext>
            </a:extLst>
          </p:cNvPr>
          <p:cNvSpPr/>
          <p:nvPr/>
        </p:nvSpPr>
        <p:spPr>
          <a:xfrm>
            <a:off x="179512" y="1760290"/>
            <a:ext cx="2232248" cy="3074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03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3672407"/>
          </a:xfrm>
        </p:spPr>
        <p:txBody>
          <a:bodyPr>
            <a:normAutofit/>
          </a:bodyPr>
          <a:lstStyle/>
          <a:p>
            <a:r>
              <a:rPr lang="en-US" dirty="0"/>
              <a:t>Article "Selling the Priceless Mushroom: A History of Psilocybin Mushroom Trade in the Sierra </a:t>
            </a:r>
            <a:r>
              <a:rPr lang="en-US" dirty="0" err="1"/>
              <a:t>Mazateca</a:t>
            </a:r>
            <a:r>
              <a:rPr lang="en-US" dirty="0"/>
              <a:t>" is in "Journal of illicit economies and development"(2022, Vol.4 (2), p.177-190) </a:t>
            </a:r>
          </a:p>
          <a:p>
            <a:r>
              <a:rPr lang="en-US" dirty="0"/>
              <a:t>We will search CDI via Primo VE for this article, and then click "Available Online"</a:t>
            </a:r>
          </a:p>
        </p:txBody>
      </p:sp>
    </p:spTree>
    <p:extLst>
      <p:ext uri="{BB962C8B-B14F-4D97-AF65-F5344CB8AC3E}">
        <p14:creationId xmlns:p14="http://schemas.microsoft.com/office/powerpoint/2010/main" val="47265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816892-EDCB-25EC-E9A4-68FA4A0366C7}"/>
              </a:ext>
            </a:extLst>
          </p:cNvPr>
          <p:cNvPicPr>
            <a:picLocks noChangeAspect="1"/>
          </p:cNvPicPr>
          <p:nvPr/>
        </p:nvPicPr>
        <p:blipFill>
          <a:blip r:embed="rId2"/>
          <a:stretch>
            <a:fillRect/>
          </a:stretch>
        </p:blipFill>
        <p:spPr>
          <a:xfrm>
            <a:off x="0" y="940496"/>
            <a:ext cx="9144000" cy="326250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10" name="Rectangle 9">
            <a:extLst>
              <a:ext uri="{FF2B5EF4-FFF2-40B4-BE49-F238E27FC236}">
                <a16:creationId xmlns:a16="http://schemas.microsoft.com/office/drawing/2014/main" id="{93D7AFA5-873F-E6BC-880E-9EC3A32AC4C9}"/>
              </a:ext>
            </a:extLst>
          </p:cNvPr>
          <p:cNvSpPr/>
          <p:nvPr/>
        </p:nvSpPr>
        <p:spPr>
          <a:xfrm>
            <a:off x="5868144" y="113159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300A9F-F6F8-7A22-676C-A2069845F81C}"/>
              </a:ext>
            </a:extLst>
          </p:cNvPr>
          <p:cNvSpPr/>
          <p:nvPr/>
        </p:nvSpPr>
        <p:spPr>
          <a:xfrm>
            <a:off x="3203848" y="3939902"/>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00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F2AD52-D22A-12F4-DBF5-4000FE832A9D}"/>
              </a:ext>
            </a:extLst>
          </p:cNvPr>
          <p:cNvPicPr>
            <a:picLocks noChangeAspect="1"/>
          </p:cNvPicPr>
          <p:nvPr/>
        </p:nvPicPr>
        <p:blipFill>
          <a:blip r:embed="rId2"/>
          <a:stretch>
            <a:fillRect/>
          </a:stretch>
        </p:blipFill>
        <p:spPr>
          <a:xfrm>
            <a:off x="1691680" y="1347614"/>
            <a:ext cx="5630589" cy="32399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720079"/>
          </a:xfrm>
        </p:spPr>
        <p:txBody>
          <a:bodyPr>
            <a:normAutofit/>
          </a:bodyPr>
          <a:lstStyle/>
          <a:p>
            <a:r>
              <a:rPr lang="en-US" dirty="0"/>
              <a:t>Now we will click the link to "LSE Press Journals" </a:t>
            </a:r>
          </a:p>
        </p:txBody>
      </p:sp>
      <p:sp>
        <p:nvSpPr>
          <p:cNvPr id="5" name="Rectangle 4">
            <a:extLst>
              <a:ext uri="{FF2B5EF4-FFF2-40B4-BE49-F238E27FC236}">
                <a16:creationId xmlns:a16="http://schemas.microsoft.com/office/drawing/2014/main" id="{BDB44E18-8444-E99C-0F80-210C8A52B3B0}"/>
              </a:ext>
            </a:extLst>
          </p:cNvPr>
          <p:cNvSpPr/>
          <p:nvPr/>
        </p:nvSpPr>
        <p:spPr>
          <a:xfrm>
            <a:off x="1979712" y="2283512"/>
            <a:ext cx="2160240" cy="288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27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07EE3-35C3-F9C5-EFC5-E3075DB5DA8A}"/>
              </a:ext>
            </a:extLst>
          </p:cNvPr>
          <p:cNvPicPr>
            <a:picLocks noChangeAspect="1"/>
          </p:cNvPicPr>
          <p:nvPr/>
        </p:nvPicPr>
        <p:blipFill>
          <a:blip r:embed="rId2"/>
          <a:stretch>
            <a:fillRect/>
          </a:stretch>
        </p:blipFill>
        <p:spPr>
          <a:xfrm>
            <a:off x="845840" y="1491630"/>
            <a:ext cx="7452320" cy="329121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720079"/>
          </a:xfrm>
        </p:spPr>
        <p:txBody>
          <a:bodyPr>
            <a:normAutofit/>
          </a:bodyPr>
          <a:lstStyle/>
          <a:p>
            <a:r>
              <a:rPr lang="en-US" dirty="0"/>
              <a:t>We arrive to the Journal (not to the article)</a:t>
            </a:r>
          </a:p>
        </p:txBody>
      </p:sp>
    </p:spTree>
    <p:extLst>
      <p:ext uri="{BB962C8B-B14F-4D97-AF65-F5344CB8AC3E}">
        <p14:creationId xmlns:p14="http://schemas.microsoft.com/office/powerpoint/2010/main" val="318413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An example with Linking Level "Article"</a:t>
            </a:r>
            <a:br>
              <a:rPr lang="en-US" dirty="0"/>
            </a:br>
            <a:endParaRPr lang="en-US" dirty="0"/>
          </a:p>
        </p:txBody>
      </p:sp>
    </p:spTree>
    <p:extLst>
      <p:ext uri="{BB962C8B-B14F-4D97-AF65-F5344CB8AC3E}">
        <p14:creationId xmlns:p14="http://schemas.microsoft.com/office/powerpoint/2010/main" val="54266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9DF03C-8D34-83EA-3739-C023C22DEF36}"/>
              </a:ext>
            </a:extLst>
          </p:cNvPr>
          <p:cNvPicPr>
            <a:picLocks noChangeAspect="1"/>
          </p:cNvPicPr>
          <p:nvPr/>
        </p:nvPicPr>
        <p:blipFill>
          <a:blip r:embed="rId2"/>
          <a:stretch>
            <a:fillRect/>
          </a:stretch>
        </p:blipFill>
        <p:spPr>
          <a:xfrm>
            <a:off x="1611238" y="1760718"/>
            <a:ext cx="5769074" cy="26649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784976" cy="864095"/>
          </a:xfrm>
        </p:spPr>
        <p:txBody>
          <a:bodyPr>
            <a:normAutofit/>
          </a:bodyPr>
          <a:lstStyle/>
          <a:p>
            <a:r>
              <a:rPr lang="en-US" dirty="0"/>
              <a:t>Electronic collection "Royal Society Publications Free" is "Linking Level: Article"</a:t>
            </a:r>
            <a:endParaRPr lang="en-US" sz="2800" b="1" dirty="0"/>
          </a:p>
        </p:txBody>
      </p:sp>
      <p:sp>
        <p:nvSpPr>
          <p:cNvPr id="6" name="Rectangle 5">
            <a:extLst>
              <a:ext uri="{FF2B5EF4-FFF2-40B4-BE49-F238E27FC236}">
                <a16:creationId xmlns:a16="http://schemas.microsoft.com/office/drawing/2014/main" id="{1B63CACA-4B4B-613E-BBBB-D88DB1D10A39}"/>
              </a:ext>
            </a:extLst>
          </p:cNvPr>
          <p:cNvSpPr/>
          <p:nvPr/>
        </p:nvSpPr>
        <p:spPr>
          <a:xfrm>
            <a:off x="2414653" y="3003798"/>
            <a:ext cx="158128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70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456383"/>
          </a:xfrm>
        </p:spPr>
        <p:txBody>
          <a:bodyPr>
            <a:normAutofit/>
          </a:bodyPr>
          <a:lstStyle/>
          <a:p>
            <a:r>
              <a:rPr lang="en-US" dirty="0"/>
              <a:t>Regarding the "Linking Level: Article":  we can see (on the next slide) in the "Linking" tab of the Electronic Service Editor for this electronic collection that Parser is "ATYPON::AFS".</a:t>
            </a:r>
          </a:p>
          <a:p>
            <a:r>
              <a:rPr lang="en-US" dirty="0"/>
              <a:t>That means the vender (from whom the electronic resources of the collection are accessed) is using a program (called ATYPON::AFS) to take the metadata and attempt to resolve directly to the article.</a:t>
            </a:r>
          </a:p>
        </p:txBody>
      </p:sp>
    </p:spTree>
    <p:extLst>
      <p:ext uri="{BB962C8B-B14F-4D97-AF65-F5344CB8AC3E}">
        <p14:creationId xmlns:p14="http://schemas.microsoft.com/office/powerpoint/2010/main" val="424602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AC5CAB-B3EA-6B40-3EB9-AC3D4A85D488}"/>
              </a:ext>
            </a:extLst>
          </p:cNvPr>
          <p:cNvPicPr>
            <a:picLocks noChangeAspect="1"/>
          </p:cNvPicPr>
          <p:nvPr/>
        </p:nvPicPr>
        <p:blipFill>
          <a:blip r:embed="rId2"/>
          <a:stretch>
            <a:fillRect/>
          </a:stretch>
        </p:blipFill>
        <p:spPr>
          <a:xfrm>
            <a:off x="133350" y="1019175"/>
            <a:ext cx="8877300" cy="31051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7" name="Rectangle 6">
            <a:extLst>
              <a:ext uri="{FF2B5EF4-FFF2-40B4-BE49-F238E27FC236}">
                <a16:creationId xmlns:a16="http://schemas.microsoft.com/office/drawing/2014/main" id="{8A11B706-F230-CE7B-E125-6EBC72907951}"/>
              </a:ext>
            </a:extLst>
          </p:cNvPr>
          <p:cNvSpPr/>
          <p:nvPr/>
        </p:nvSpPr>
        <p:spPr>
          <a:xfrm>
            <a:off x="3203848" y="2180109"/>
            <a:ext cx="864096"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2C727A-9313-984F-8685-C6B6AAE429F9}"/>
              </a:ext>
            </a:extLst>
          </p:cNvPr>
          <p:cNvSpPr/>
          <p:nvPr/>
        </p:nvSpPr>
        <p:spPr>
          <a:xfrm>
            <a:off x="395536" y="1033490"/>
            <a:ext cx="25922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DC6377-4C0E-7FD9-7866-17E49EDEBEB7}"/>
              </a:ext>
            </a:extLst>
          </p:cNvPr>
          <p:cNvSpPr/>
          <p:nvPr/>
        </p:nvSpPr>
        <p:spPr>
          <a:xfrm>
            <a:off x="2051720" y="3741233"/>
            <a:ext cx="21602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45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19024" y="539029"/>
            <a:ext cx="5552815" cy="4105968"/>
          </a:xfrm>
        </p:spPr>
        <p:txBody>
          <a:bodyPr>
            <a:noAutofit/>
          </a:bodyPr>
          <a:lstStyle/>
          <a:p>
            <a:r>
              <a:rPr lang="en-US" sz="2000" dirty="0"/>
              <a:t>The question</a:t>
            </a:r>
          </a:p>
          <a:p>
            <a:r>
              <a:rPr lang="en-US" sz="2000" dirty="0"/>
              <a:t>The high level answer</a:t>
            </a:r>
          </a:p>
          <a:p>
            <a:r>
              <a:rPr lang="en-US" sz="2000" dirty="0"/>
              <a:t>An example with Linking Level "Journal"</a:t>
            </a:r>
          </a:p>
          <a:p>
            <a:r>
              <a:rPr lang="en-US" sz="2000" dirty="0"/>
              <a:t>An example with Linking Level "Article"</a:t>
            </a:r>
          </a:p>
          <a:p>
            <a:r>
              <a:rPr lang="en-US" sz="2000" dirty="0"/>
              <a:t>A note about the Context Object and Open URL</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Avenir Next LT Pro"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98331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0A615C-97B8-64DC-951A-5B86B02C36C3}"/>
              </a:ext>
            </a:extLst>
          </p:cNvPr>
          <p:cNvPicPr>
            <a:picLocks noChangeAspect="1"/>
          </p:cNvPicPr>
          <p:nvPr/>
        </p:nvPicPr>
        <p:blipFill>
          <a:blip r:embed="rId2"/>
          <a:stretch>
            <a:fillRect/>
          </a:stretch>
        </p:blipFill>
        <p:spPr>
          <a:xfrm>
            <a:off x="0" y="1742760"/>
            <a:ext cx="9144000" cy="234115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5" name="Rectangle 4">
            <a:extLst>
              <a:ext uri="{FF2B5EF4-FFF2-40B4-BE49-F238E27FC236}">
                <a16:creationId xmlns:a16="http://schemas.microsoft.com/office/drawing/2014/main" id="{C7B3B2E5-98B7-4F06-F2E7-796864103DA4}"/>
              </a:ext>
            </a:extLst>
          </p:cNvPr>
          <p:cNvSpPr/>
          <p:nvPr/>
        </p:nvSpPr>
        <p:spPr>
          <a:xfrm>
            <a:off x="827585" y="2571751"/>
            <a:ext cx="936103"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792087"/>
          </a:xfrm>
        </p:spPr>
        <p:txBody>
          <a:bodyPr>
            <a:normAutofit lnSpcReduction="10000"/>
          </a:bodyPr>
          <a:lstStyle/>
          <a:p>
            <a:r>
              <a:rPr lang="en-US" dirty="0"/>
              <a:t>Electronic Collection "Royal Society Publications Free" includes portfolio "Biology Letters".</a:t>
            </a:r>
          </a:p>
        </p:txBody>
      </p:sp>
      <p:sp>
        <p:nvSpPr>
          <p:cNvPr id="9" name="Rectangle 8">
            <a:extLst>
              <a:ext uri="{FF2B5EF4-FFF2-40B4-BE49-F238E27FC236}">
                <a16:creationId xmlns:a16="http://schemas.microsoft.com/office/drawing/2014/main" id="{B5B030CA-6231-016A-A532-1118F30E791E}"/>
              </a:ext>
            </a:extLst>
          </p:cNvPr>
          <p:cNvSpPr/>
          <p:nvPr/>
        </p:nvSpPr>
        <p:spPr>
          <a:xfrm>
            <a:off x="179512" y="1760290"/>
            <a:ext cx="3024336" cy="3074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385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3672407"/>
          </a:xfrm>
        </p:spPr>
        <p:txBody>
          <a:bodyPr>
            <a:normAutofit/>
          </a:bodyPr>
          <a:lstStyle/>
          <a:p>
            <a:r>
              <a:rPr lang="en-US" dirty="0"/>
              <a:t>Article "Camouflage using three-dimensional surface disruption" is in "Biology Letters"(</a:t>
            </a:r>
            <a:r>
              <a:rPr lang="nl-NL" dirty="0"/>
              <a:t>(2005), 2023, Vol.19 (8)</a:t>
            </a:r>
            <a:r>
              <a:rPr lang="en-US" dirty="0"/>
              <a:t>) </a:t>
            </a:r>
          </a:p>
          <a:p>
            <a:r>
              <a:rPr lang="en-US" dirty="0"/>
              <a:t>We will search CDI via Primo VE for this article, and then click "Available Online"</a:t>
            </a:r>
          </a:p>
        </p:txBody>
      </p:sp>
    </p:spTree>
    <p:extLst>
      <p:ext uri="{BB962C8B-B14F-4D97-AF65-F5344CB8AC3E}">
        <p14:creationId xmlns:p14="http://schemas.microsoft.com/office/powerpoint/2010/main" val="254944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80F9FB-D66E-4462-9AA2-AAD2580857B5}"/>
              </a:ext>
            </a:extLst>
          </p:cNvPr>
          <p:cNvPicPr>
            <a:picLocks noChangeAspect="1"/>
          </p:cNvPicPr>
          <p:nvPr/>
        </p:nvPicPr>
        <p:blipFill>
          <a:blip r:embed="rId2"/>
          <a:stretch>
            <a:fillRect/>
          </a:stretch>
        </p:blipFill>
        <p:spPr>
          <a:xfrm>
            <a:off x="0" y="1000281"/>
            <a:ext cx="9144000" cy="31429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10" name="Rectangle 9">
            <a:extLst>
              <a:ext uri="{FF2B5EF4-FFF2-40B4-BE49-F238E27FC236}">
                <a16:creationId xmlns:a16="http://schemas.microsoft.com/office/drawing/2014/main" id="{93D7AFA5-873F-E6BC-880E-9EC3A32AC4C9}"/>
              </a:ext>
            </a:extLst>
          </p:cNvPr>
          <p:cNvSpPr/>
          <p:nvPr/>
        </p:nvSpPr>
        <p:spPr>
          <a:xfrm>
            <a:off x="5868144" y="1177694"/>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300A9F-F6F8-7A22-676C-A2069845F81C}"/>
              </a:ext>
            </a:extLst>
          </p:cNvPr>
          <p:cNvSpPr/>
          <p:nvPr/>
        </p:nvSpPr>
        <p:spPr>
          <a:xfrm>
            <a:off x="3203848" y="3844842"/>
            <a:ext cx="14401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54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2CC354-158C-4C51-E720-179D66880C41}"/>
              </a:ext>
            </a:extLst>
          </p:cNvPr>
          <p:cNvPicPr>
            <a:picLocks noChangeAspect="1"/>
          </p:cNvPicPr>
          <p:nvPr/>
        </p:nvPicPr>
        <p:blipFill>
          <a:blip r:embed="rId2"/>
          <a:stretch>
            <a:fillRect/>
          </a:stretch>
        </p:blipFill>
        <p:spPr>
          <a:xfrm>
            <a:off x="1619672" y="1347614"/>
            <a:ext cx="5813846" cy="34696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95536" y="771551"/>
            <a:ext cx="8424936" cy="720079"/>
          </a:xfrm>
        </p:spPr>
        <p:txBody>
          <a:bodyPr>
            <a:normAutofit/>
          </a:bodyPr>
          <a:lstStyle/>
          <a:p>
            <a:r>
              <a:rPr lang="en-US" dirty="0"/>
              <a:t>Now we will click the link to "Royal Society Publications Free"</a:t>
            </a:r>
          </a:p>
        </p:txBody>
      </p:sp>
      <p:sp>
        <p:nvSpPr>
          <p:cNvPr id="5" name="Rectangle 4">
            <a:extLst>
              <a:ext uri="{FF2B5EF4-FFF2-40B4-BE49-F238E27FC236}">
                <a16:creationId xmlns:a16="http://schemas.microsoft.com/office/drawing/2014/main" id="{BDB44E18-8444-E99C-0F80-210C8A52B3B0}"/>
              </a:ext>
            </a:extLst>
          </p:cNvPr>
          <p:cNvSpPr/>
          <p:nvPr/>
        </p:nvSpPr>
        <p:spPr>
          <a:xfrm>
            <a:off x="1979712" y="2283512"/>
            <a:ext cx="2448272" cy="2882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36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"Article"</a:t>
            </a:r>
          </a:p>
        </p:txBody>
      </p:sp>
      <p:sp>
        <p:nvSpPr>
          <p:cNvPr id="6" name="Content Placeholder 3">
            <a:extLst>
              <a:ext uri="{FF2B5EF4-FFF2-40B4-BE49-F238E27FC236}">
                <a16:creationId xmlns:a16="http://schemas.microsoft.com/office/drawing/2014/main" id="{4CEFAC55-41BD-F2AE-B908-F7BD27FE214D}"/>
              </a:ext>
            </a:extLst>
          </p:cNvPr>
          <p:cNvSpPr>
            <a:spLocks noGrp="1"/>
          </p:cNvSpPr>
          <p:nvPr>
            <p:ph idx="1"/>
          </p:nvPr>
        </p:nvSpPr>
        <p:spPr>
          <a:xfrm>
            <a:off x="323528" y="771551"/>
            <a:ext cx="8568952" cy="720079"/>
          </a:xfrm>
        </p:spPr>
        <p:txBody>
          <a:bodyPr>
            <a:normAutofit/>
          </a:bodyPr>
          <a:lstStyle/>
          <a:p>
            <a:r>
              <a:rPr lang="en-US" dirty="0"/>
              <a:t>We arrive directly to the article (not to the level of the Journal)</a:t>
            </a:r>
          </a:p>
        </p:txBody>
      </p:sp>
      <p:pic>
        <p:nvPicPr>
          <p:cNvPr id="5" name="Picture 4">
            <a:extLst>
              <a:ext uri="{FF2B5EF4-FFF2-40B4-BE49-F238E27FC236}">
                <a16:creationId xmlns:a16="http://schemas.microsoft.com/office/drawing/2014/main" id="{EA1E30F3-DDEC-D82E-286A-ADF75BB0BF01}"/>
              </a:ext>
            </a:extLst>
          </p:cNvPr>
          <p:cNvPicPr>
            <a:picLocks noChangeAspect="1"/>
          </p:cNvPicPr>
          <p:nvPr/>
        </p:nvPicPr>
        <p:blipFill>
          <a:blip r:embed="rId2"/>
          <a:stretch>
            <a:fillRect/>
          </a:stretch>
        </p:blipFill>
        <p:spPr>
          <a:xfrm>
            <a:off x="953852" y="1369495"/>
            <a:ext cx="7308304" cy="3290487"/>
          </a:xfrm>
          <a:prstGeom prst="rect">
            <a:avLst/>
          </a:prstGeom>
          <a:ln>
            <a:solidFill>
              <a:schemeClr val="accent1"/>
            </a:solidFill>
          </a:ln>
        </p:spPr>
      </p:pic>
      <p:sp>
        <p:nvSpPr>
          <p:cNvPr id="7" name="Rectangle 6">
            <a:extLst>
              <a:ext uri="{FF2B5EF4-FFF2-40B4-BE49-F238E27FC236}">
                <a16:creationId xmlns:a16="http://schemas.microsoft.com/office/drawing/2014/main" id="{440607B8-520A-8BAB-8EF7-F1A05322F714}"/>
              </a:ext>
            </a:extLst>
          </p:cNvPr>
          <p:cNvSpPr/>
          <p:nvPr/>
        </p:nvSpPr>
        <p:spPr>
          <a:xfrm>
            <a:off x="2411760" y="3169695"/>
            <a:ext cx="331236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42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61400" y="3319778"/>
            <a:ext cx="9036496" cy="1240583"/>
          </a:xfrm>
        </p:spPr>
        <p:txBody>
          <a:bodyPr/>
          <a:lstStyle/>
          <a:p>
            <a:pPr algn="ctr"/>
            <a:r>
              <a:rPr lang="en-US" dirty="0"/>
              <a:t>A note about the Context Object and Open URL</a:t>
            </a:r>
            <a:br>
              <a:rPr lang="en-US" dirty="0"/>
            </a:br>
            <a:endParaRPr lang="en-US" dirty="0"/>
          </a:p>
        </p:txBody>
      </p:sp>
    </p:spTree>
    <p:extLst>
      <p:ext uri="{BB962C8B-B14F-4D97-AF65-F5344CB8AC3E}">
        <p14:creationId xmlns:p14="http://schemas.microsoft.com/office/powerpoint/2010/main" val="2429193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699542"/>
            <a:ext cx="8424936" cy="3888432"/>
          </a:xfrm>
        </p:spPr>
        <p:txBody>
          <a:bodyPr>
            <a:normAutofit/>
          </a:bodyPr>
          <a:lstStyle/>
          <a:p>
            <a:r>
              <a:rPr lang="en-US" dirty="0"/>
              <a:t>The following is "general information" for those interested and not mandatory for understanding the "Linking Level" which we have thus far demonstrated.</a:t>
            </a:r>
          </a:p>
          <a:p>
            <a:r>
              <a:rPr lang="en-US" dirty="0"/>
              <a:t>See also </a:t>
            </a:r>
            <a:r>
              <a:rPr lang="en-US" dirty="0">
                <a:hlinkClick r:id="rId2"/>
              </a:rPr>
              <a:t>Alma Link Resolver Workflow</a:t>
            </a:r>
            <a:endParaRPr lang="en-US" dirty="0"/>
          </a:p>
          <a:p>
            <a:endParaRPr lang="en-US" dirty="0"/>
          </a:p>
          <a:p>
            <a:endParaRPr lang="en-US" dirty="0"/>
          </a:p>
        </p:txBody>
      </p:sp>
    </p:spTree>
    <p:extLst>
      <p:ext uri="{BB962C8B-B14F-4D97-AF65-F5344CB8AC3E}">
        <p14:creationId xmlns:p14="http://schemas.microsoft.com/office/powerpoint/2010/main" val="297004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699542"/>
            <a:ext cx="8424936" cy="3960440"/>
          </a:xfrm>
        </p:spPr>
        <p:txBody>
          <a:bodyPr>
            <a:normAutofit/>
          </a:bodyPr>
          <a:lstStyle/>
          <a:p>
            <a:r>
              <a:rPr lang="en-US" dirty="0"/>
              <a:t>When we clicked "Available Online" and then "Royal Society Publications Free" the program from the vendor "ATYPON::AFS" was used to attempt to link directly to the article.</a:t>
            </a:r>
          </a:p>
          <a:p>
            <a:r>
              <a:rPr lang="en-US" dirty="0"/>
              <a:t>This is the program which we saw in the Linking Tab of the "Electronic Service Editor".</a:t>
            </a:r>
          </a:p>
          <a:p>
            <a:endParaRPr lang="en-US" dirty="0"/>
          </a:p>
        </p:txBody>
      </p:sp>
    </p:spTree>
    <p:extLst>
      <p:ext uri="{BB962C8B-B14F-4D97-AF65-F5344CB8AC3E}">
        <p14:creationId xmlns:p14="http://schemas.microsoft.com/office/powerpoint/2010/main" val="149697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699542"/>
            <a:ext cx="8424936" cy="3960440"/>
          </a:xfrm>
        </p:spPr>
        <p:txBody>
          <a:bodyPr>
            <a:normAutofit/>
          </a:bodyPr>
          <a:lstStyle/>
          <a:p>
            <a:r>
              <a:rPr lang="en-US" dirty="0"/>
              <a:t>The attempt to link directly to the article level is done using the metadata supplied after clicking (in this case) "Royal Society Publications Free".</a:t>
            </a:r>
          </a:p>
          <a:p>
            <a:r>
              <a:rPr lang="en-US" dirty="0"/>
              <a:t>Sometimes the attempt to link directly to the article level fails, and this is often because the metadata which is supplied for the </a:t>
            </a:r>
            <a:r>
              <a:rPr lang="en-US" dirty="0" err="1"/>
              <a:t>OpenURL</a:t>
            </a:r>
            <a:r>
              <a:rPr lang="en-US" dirty="0"/>
              <a:t> is not sufficient to arrive directly to the article.</a:t>
            </a:r>
          </a:p>
          <a:p>
            <a:endParaRPr lang="en-US" dirty="0"/>
          </a:p>
          <a:p>
            <a:endParaRPr lang="en-US" dirty="0"/>
          </a:p>
        </p:txBody>
      </p:sp>
    </p:spTree>
    <p:extLst>
      <p:ext uri="{BB962C8B-B14F-4D97-AF65-F5344CB8AC3E}">
        <p14:creationId xmlns:p14="http://schemas.microsoft.com/office/powerpoint/2010/main" val="2244154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699542"/>
            <a:ext cx="8424936" cy="1656184"/>
          </a:xfrm>
        </p:spPr>
        <p:txBody>
          <a:bodyPr>
            <a:normAutofit/>
          </a:bodyPr>
          <a:lstStyle/>
          <a:p>
            <a:r>
              <a:rPr lang="en-US" sz="2200" dirty="0"/>
              <a:t>It is possible to view the metadata which is supplied for the </a:t>
            </a:r>
            <a:r>
              <a:rPr lang="en-US" sz="2200" dirty="0" err="1"/>
              <a:t>OpenURL</a:t>
            </a:r>
            <a:r>
              <a:rPr lang="en-US" sz="2200" dirty="0"/>
              <a:t>.</a:t>
            </a:r>
          </a:p>
          <a:p>
            <a:r>
              <a:rPr lang="en-US" sz="2200" dirty="0"/>
              <a:t>This can be done by adding </a:t>
            </a:r>
            <a:r>
              <a:rPr lang="en-US" sz="2200" b="1" dirty="0">
                <a:latin typeface="Courier New" panose="02070309020205020404" pitchFamily="49" charset="0"/>
                <a:cs typeface="Courier New" panose="02070309020205020404" pitchFamily="49" charset="0"/>
              </a:rPr>
              <a:t>&amp;</a:t>
            </a:r>
            <a:r>
              <a:rPr lang="en-US" sz="2200" b="1" dirty="0" err="1">
                <a:latin typeface="Courier New" panose="02070309020205020404" pitchFamily="49" charset="0"/>
                <a:cs typeface="Courier New" panose="02070309020205020404" pitchFamily="49" charset="0"/>
              </a:rPr>
              <a:t>displayCTO</a:t>
            </a:r>
            <a:r>
              <a:rPr lang="en-US" sz="2200" b="1" dirty="0">
                <a:latin typeface="Courier New" panose="02070309020205020404" pitchFamily="49" charset="0"/>
                <a:cs typeface="Courier New" panose="02070309020205020404" pitchFamily="49" charset="0"/>
              </a:rPr>
              <a:t>=true </a:t>
            </a:r>
            <a:r>
              <a:rPr lang="en-US" sz="2200" dirty="0"/>
              <a:t>to the end of the URL of the browser after clicking "Available Online". </a:t>
            </a:r>
          </a:p>
          <a:p>
            <a:r>
              <a:rPr lang="en-US" sz="2200" dirty="0"/>
              <a:t>For example, we will add the text in yellow:</a:t>
            </a:r>
          </a:p>
          <a:p>
            <a:endParaRPr lang="en-US" sz="2200" dirty="0"/>
          </a:p>
          <a:p>
            <a:endParaRPr lang="en-US" sz="2200" dirty="0"/>
          </a:p>
        </p:txBody>
      </p:sp>
      <p:sp>
        <p:nvSpPr>
          <p:cNvPr id="2" name="TextBox 1">
            <a:extLst>
              <a:ext uri="{FF2B5EF4-FFF2-40B4-BE49-F238E27FC236}">
                <a16:creationId xmlns:a16="http://schemas.microsoft.com/office/drawing/2014/main" id="{9B93955F-0483-1003-937D-5243986859E8}"/>
              </a:ext>
            </a:extLst>
          </p:cNvPr>
          <p:cNvSpPr txBox="1"/>
          <p:nvPr/>
        </p:nvSpPr>
        <p:spPr>
          <a:xfrm>
            <a:off x="395536" y="2571750"/>
            <a:ext cx="8496944" cy="1477328"/>
          </a:xfrm>
          <a:prstGeom prst="rect">
            <a:avLst/>
          </a:prstGeom>
          <a:noFill/>
          <a:ln>
            <a:solidFill>
              <a:schemeClr val="accent1"/>
            </a:solidFill>
          </a:ln>
        </p:spPr>
        <p:txBody>
          <a:bodyPr wrap="square" rtlCol="0">
            <a:spAutoFit/>
          </a:bodyPr>
          <a:lstStyle/>
          <a:p>
            <a:r>
              <a:rPr lang="en-US" dirty="0"/>
              <a:t>https://exldeveu00.primo.exlibrisgroup.com/discovery/fulldisplay?docid=cdi_crossref_primary_10_1098_rsbl_2022_0596&amp;context=PC&amp;vid=EXLDEV1_INST:Alma&amp;lang=en&amp;search_scope=CentralIndex&amp;adaptor=Primo </a:t>
            </a:r>
            <a:r>
              <a:rPr lang="en-US" dirty="0" err="1"/>
              <a:t>Central&amp;tab</a:t>
            </a:r>
            <a:r>
              <a:rPr lang="en-US" dirty="0"/>
              <a:t>=</a:t>
            </a:r>
            <a:r>
              <a:rPr lang="en-US" dirty="0" err="1"/>
              <a:t>CentralIndex&amp;query</a:t>
            </a:r>
            <a:r>
              <a:rPr lang="en-US" dirty="0"/>
              <a:t>=</a:t>
            </a:r>
            <a:r>
              <a:rPr lang="en-US" dirty="0" err="1"/>
              <a:t>any,contains,Camouflage</a:t>
            </a:r>
            <a:r>
              <a:rPr lang="en-US" dirty="0"/>
              <a:t> using three-dimensional surface </a:t>
            </a:r>
            <a:r>
              <a:rPr lang="en-US" dirty="0" err="1"/>
              <a:t>disruption&amp;offset</a:t>
            </a:r>
            <a:r>
              <a:rPr lang="en-US" dirty="0"/>
              <a:t>=0</a:t>
            </a:r>
            <a:r>
              <a:rPr lang="en-US" dirty="0">
                <a:highlight>
                  <a:srgbClr val="FFFF00"/>
                </a:highlight>
              </a:rPr>
              <a:t>&amp;displayCTO=true</a:t>
            </a:r>
          </a:p>
        </p:txBody>
      </p:sp>
    </p:spTree>
    <p:extLst>
      <p:ext uri="{BB962C8B-B14F-4D97-AF65-F5344CB8AC3E}">
        <p14:creationId xmlns:p14="http://schemas.microsoft.com/office/powerpoint/2010/main" val="22388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The question</a:t>
            </a:r>
          </a:p>
        </p:txBody>
      </p:sp>
    </p:spTree>
    <p:extLst>
      <p:ext uri="{BB962C8B-B14F-4D97-AF65-F5344CB8AC3E}">
        <p14:creationId xmlns:p14="http://schemas.microsoft.com/office/powerpoint/2010/main" val="585376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CA1763-86B2-5EC7-CB54-FA97D46570AB}"/>
              </a:ext>
            </a:extLst>
          </p:cNvPr>
          <p:cNvPicPr>
            <a:picLocks noChangeAspect="1"/>
          </p:cNvPicPr>
          <p:nvPr/>
        </p:nvPicPr>
        <p:blipFill>
          <a:blip r:embed="rId2"/>
          <a:stretch>
            <a:fillRect/>
          </a:stretch>
        </p:blipFill>
        <p:spPr>
          <a:xfrm>
            <a:off x="0" y="1396850"/>
            <a:ext cx="9144000" cy="28310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699542"/>
            <a:ext cx="8424936" cy="504056"/>
          </a:xfrm>
        </p:spPr>
        <p:txBody>
          <a:bodyPr>
            <a:normAutofit/>
          </a:bodyPr>
          <a:lstStyle/>
          <a:p>
            <a:r>
              <a:rPr lang="en-US" sz="2200" dirty="0"/>
              <a:t>Now we have a button "Display CTO"</a:t>
            </a:r>
          </a:p>
          <a:p>
            <a:endParaRPr lang="en-US" sz="2200" dirty="0"/>
          </a:p>
          <a:p>
            <a:endParaRPr lang="en-US" sz="2200" dirty="0"/>
          </a:p>
        </p:txBody>
      </p:sp>
      <p:sp>
        <p:nvSpPr>
          <p:cNvPr id="12" name="Rectangle 11">
            <a:extLst>
              <a:ext uri="{FF2B5EF4-FFF2-40B4-BE49-F238E27FC236}">
                <a16:creationId xmlns:a16="http://schemas.microsoft.com/office/drawing/2014/main" id="{B98A6DA5-14DE-D8EE-F7F5-B807C18E9A7E}"/>
              </a:ext>
            </a:extLst>
          </p:cNvPr>
          <p:cNvSpPr/>
          <p:nvPr/>
        </p:nvSpPr>
        <p:spPr>
          <a:xfrm>
            <a:off x="1835696" y="3723878"/>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47D910-E404-2628-1D68-671D5B736AD8}"/>
              </a:ext>
            </a:extLst>
          </p:cNvPr>
          <p:cNvSpPr txBox="1"/>
          <p:nvPr/>
        </p:nvSpPr>
        <p:spPr>
          <a:xfrm>
            <a:off x="4229708" y="3366165"/>
            <a:ext cx="1800200" cy="1477328"/>
          </a:xfrm>
          <a:prstGeom prst="rect">
            <a:avLst/>
          </a:prstGeom>
          <a:solidFill>
            <a:schemeClr val="bg1"/>
          </a:solidFill>
          <a:ln>
            <a:solidFill>
              <a:schemeClr val="accent1"/>
            </a:solidFill>
          </a:ln>
        </p:spPr>
        <p:txBody>
          <a:bodyPr wrap="square" rtlCol="0">
            <a:spAutoFit/>
          </a:bodyPr>
          <a:lstStyle/>
          <a:p>
            <a:r>
              <a:rPr lang="en-US" dirty="0"/>
              <a:t>We will click this and on the next slide see a partial screenshot of the results</a:t>
            </a:r>
          </a:p>
        </p:txBody>
      </p:sp>
      <p:cxnSp>
        <p:nvCxnSpPr>
          <p:cNvPr id="15" name="Straight Arrow Connector 14">
            <a:extLst>
              <a:ext uri="{FF2B5EF4-FFF2-40B4-BE49-F238E27FC236}">
                <a16:creationId xmlns:a16="http://schemas.microsoft.com/office/drawing/2014/main" id="{F4E24ABE-4CE1-6E5F-7B03-6431C37EB998}"/>
              </a:ext>
            </a:extLst>
          </p:cNvPr>
          <p:cNvCxnSpPr/>
          <p:nvPr/>
        </p:nvCxnSpPr>
        <p:spPr>
          <a:xfrm flipH="1">
            <a:off x="2915816" y="3579862"/>
            <a:ext cx="1296144" cy="3240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8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0193FB-D94D-F338-3FB8-5DAC6758AA62}"/>
              </a:ext>
            </a:extLst>
          </p:cNvPr>
          <p:cNvPicPr>
            <a:picLocks noChangeAspect="1"/>
          </p:cNvPicPr>
          <p:nvPr/>
        </p:nvPicPr>
        <p:blipFill>
          <a:blip r:embed="rId2"/>
          <a:stretch>
            <a:fillRect/>
          </a:stretch>
        </p:blipFill>
        <p:spPr>
          <a:xfrm>
            <a:off x="0" y="1037585"/>
            <a:ext cx="9144000" cy="347838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 note about the Context Object and Open URL</a:t>
            </a:r>
          </a:p>
        </p:txBody>
      </p:sp>
      <p:sp>
        <p:nvSpPr>
          <p:cNvPr id="9" name="TextBox 8">
            <a:extLst>
              <a:ext uri="{FF2B5EF4-FFF2-40B4-BE49-F238E27FC236}">
                <a16:creationId xmlns:a16="http://schemas.microsoft.com/office/drawing/2014/main" id="{8954A226-4FA4-D903-2FA7-ECD4410FB0A4}"/>
              </a:ext>
            </a:extLst>
          </p:cNvPr>
          <p:cNvSpPr txBox="1"/>
          <p:nvPr/>
        </p:nvSpPr>
        <p:spPr>
          <a:xfrm>
            <a:off x="3707904" y="1203598"/>
            <a:ext cx="3960440" cy="923330"/>
          </a:xfrm>
          <a:prstGeom prst="rect">
            <a:avLst/>
          </a:prstGeom>
          <a:noFill/>
          <a:ln>
            <a:solidFill>
              <a:schemeClr val="accent1"/>
            </a:solidFill>
          </a:ln>
        </p:spPr>
        <p:txBody>
          <a:bodyPr wrap="square" rtlCol="0">
            <a:spAutoFit/>
          </a:bodyPr>
          <a:lstStyle/>
          <a:p>
            <a:r>
              <a:rPr lang="en-US" dirty="0"/>
              <a:t>This is the information which is used to attempt to "resolve" the URL to the article level.</a:t>
            </a:r>
          </a:p>
        </p:txBody>
      </p:sp>
    </p:spTree>
    <p:extLst>
      <p:ext uri="{BB962C8B-B14F-4D97-AF65-F5344CB8AC3E}">
        <p14:creationId xmlns:p14="http://schemas.microsoft.com/office/powerpoint/2010/main" val="222895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question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816424"/>
          </a:xfrm>
        </p:spPr>
        <p:txBody>
          <a:bodyPr>
            <a:normAutofit/>
          </a:bodyPr>
          <a:lstStyle/>
          <a:p>
            <a:r>
              <a:rPr lang="en-US" dirty="0"/>
              <a:t>How come in Primo after I find an article in CDI and click "Available Online" …</a:t>
            </a:r>
          </a:p>
          <a:p>
            <a:endParaRPr lang="en-US" dirty="0"/>
          </a:p>
          <a:p>
            <a:pPr lvl="1"/>
            <a:r>
              <a:rPr lang="en-US" sz="2400" dirty="0"/>
              <a:t>Sometimes the link goes directly to the article </a:t>
            </a:r>
          </a:p>
          <a:p>
            <a:pPr lvl="1"/>
            <a:r>
              <a:rPr lang="en-US" sz="2400" dirty="0"/>
              <a:t>Sometimes the link goes to the journal (not directly to the article) and then I must search the journal for the specific article</a:t>
            </a:r>
          </a:p>
          <a:p>
            <a:endParaRPr lang="en-US" dirty="0"/>
          </a:p>
        </p:txBody>
      </p:sp>
    </p:spTree>
    <p:extLst>
      <p:ext uri="{BB962C8B-B14F-4D97-AF65-F5344CB8AC3E}">
        <p14:creationId xmlns:p14="http://schemas.microsoft.com/office/powerpoint/2010/main" val="19304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p:txBody>
          <a:bodyPr/>
          <a:lstStyle/>
          <a:p>
            <a:r>
              <a:rPr lang="en-US" dirty="0"/>
              <a:t>The high level answer</a:t>
            </a:r>
          </a:p>
        </p:txBody>
      </p:sp>
    </p:spTree>
    <p:extLst>
      <p:ext uri="{BB962C8B-B14F-4D97-AF65-F5344CB8AC3E}">
        <p14:creationId xmlns:p14="http://schemas.microsoft.com/office/powerpoint/2010/main" val="38644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The high level answer</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6"/>
          </a:xfrm>
        </p:spPr>
        <p:txBody>
          <a:bodyPr>
            <a:normAutofit fontScale="92500"/>
          </a:bodyPr>
          <a:lstStyle/>
          <a:p>
            <a:r>
              <a:rPr lang="en-US" dirty="0"/>
              <a:t>Whether or not the link goes directly to the journal or directly to the article depends on the "Linking Level" of the electronic collection to which the portfolio of the journal (which contains the article) belongs.</a:t>
            </a:r>
          </a:p>
          <a:p>
            <a:endParaRPr lang="en-US" dirty="0"/>
          </a:p>
          <a:p>
            <a:pPr lvl="1"/>
            <a:r>
              <a:rPr lang="en-US" sz="2400" dirty="0"/>
              <a:t>If the "Linking Level" is "Journal" then the link will go to the journal.</a:t>
            </a:r>
          </a:p>
          <a:p>
            <a:pPr lvl="1"/>
            <a:r>
              <a:rPr lang="en-US" sz="2400" dirty="0"/>
              <a:t>If the "Linking Level" is "Article" then the link will attempt go to directly to the article.  We say "attempt to" go to directly to the article because it depends on the metadata being sent in the open URL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3401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2243-1805-4961-BBF6-F2E5FF1B81BA}"/>
              </a:ext>
            </a:extLst>
          </p:cNvPr>
          <p:cNvSpPr>
            <a:spLocks noGrp="1"/>
          </p:cNvSpPr>
          <p:nvPr>
            <p:ph type="ctrTitle"/>
          </p:nvPr>
        </p:nvSpPr>
        <p:spPr>
          <a:xfrm>
            <a:off x="467544" y="3319778"/>
            <a:ext cx="8221991" cy="1240583"/>
          </a:xfrm>
        </p:spPr>
        <p:txBody>
          <a:bodyPr/>
          <a:lstStyle/>
          <a:p>
            <a:r>
              <a:rPr lang="en-US" dirty="0"/>
              <a:t>An example with Linking Level "Journal"</a:t>
            </a:r>
            <a:br>
              <a:rPr lang="en-US" dirty="0"/>
            </a:br>
            <a:endParaRPr lang="en-US" dirty="0"/>
          </a:p>
        </p:txBody>
      </p:sp>
    </p:spTree>
    <p:extLst>
      <p:ext uri="{BB962C8B-B14F-4D97-AF65-F5344CB8AC3E}">
        <p14:creationId xmlns:p14="http://schemas.microsoft.com/office/powerpoint/2010/main" val="152959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179512" y="771551"/>
            <a:ext cx="8784976" cy="864095"/>
          </a:xfrm>
        </p:spPr>
        <p:txBody>
          <a:bodyPr>
            <a:normAutofit/>
          </a:bodyPr>
          <a:lstStyle/>
          <a:p>
            <a:r>
              <a:rPr lang="en-US" dirty="0"/>
              <a:t>Electronic collection "LSE Press journals" is "Linking Level: Journal"</a:t>
            </a:r>
            <a:endParaRPr lang="en-US" sz="2800" b="1" dirty="0"/>
          </a:p>
        </p:txBody>
      </p:sp>
      <p:pic>
        <p:nvPicPr>
          <p:cNvPr id="5" name="Picture 4">
            <a:extLst>
              <a:ext uri="{FF2B5EF4-FFF2-40B4-BE49-F238E27FC236}">
                <a16:creationId xmlns:a16="http://schemas.microsoft.com/office/drawing/2014/main" id="{7F34B9A0-9936-05C5-E05F-F60A2FBFABC3}"/>
              </a:ext>
            </a:extLst>
          </p:cNvPr>
          <p:cNvPicPr>
            <a:picLocks noChangeAspect="1"/>
          </p:cNvPicPr>
          <p:nvPr/>
        </p:nvPicPr>
        <p:blipFill>
          <a:blip r:embed="rId2"/>
          <a:stretch>
            <a:fillRect/>
          </a:stretch>
        </p:blipFill>
        <p:spPr>
          <a:xfrm>
            <a:off x="752475" y="1424533"/>
            <a:ext cx="7639050" cy="3019425"/>
          </a:xfrm>
          <a:prstGeom prst="rect">
            <a:avLst/>
          </a:prstGeom>
          <a:ln>
            <a:solidFill>
              <a:schemeClr val="accent1"/>
            </a:solidFill>
          </a:ln>
        </p:spPr>
      </p:pic>
      <p:sp>
        <p:nvSpPr>
          <p:cNvPr id="6" name="Rectangle 5">
            <a:extLst>
              <a:ext uri="{FF2B5EF4-FFF2-40B4-BE49-F238E27FC236}">
                <a16:creationId xmlns:a16="http://schemas.microsoft.com/office/drawing/2014/main" id="{1B63CACA-4B4B-613E-BBBB-D88DB1D10A39}"/>
              </a:ext>
            </a:extLst>
          </p:cNvPr>
          <p:cNvSpPr/>
          <p:nvPr/>
        </p:nvSpPr>
        <p:spPr>
          <a:xfrm>
            <a:off x="1763688" y="2571750"/>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with Linking Level "Journal"</a:t>
            </a:r>
          </a:p>
        </p:txBody>
      </p:sp>
      <p:sp>
        <p:nvSpPr>
          <p:cNvPr id="4" name="Content Placeholder 3">
            <a:extLst>
              <a:ext uri="{FF2B5EF4-FFF2-40B4-BE49-F238E27FC236}">
                <a16:creationId xmlns:a16="http://schemas.microsoft.com/office/drawing/2014/main" id="{76BE7AB8-528A-4254-8CB2-E61AC68FA88F}"/>
              </a:ext>
            </a:extLst>
          </p:cNvPr>
          <p:cNvSpPr>
            <a:spLocks noGrp="1"/>
          </p:cNvSpPr>
          <p:nvPr>
            <p:ph idx="1"/>
          </p:nvPr>
        </p:nvSpPr>
        <p:spPr>
          <a:xfrm>
            <a:off x="395536" y="771551"/>
            <a:ext cx="8424936" cy="3456383"/>
          </a:xfrm>
        </p:spPr>
        <p:txBody>
          <a:bodyPr>
            <a:normAutofit/>
          </a:bodyPr>
          <a:lstStyle/>
          <a:p>
            <a:r>
              <a:rPr lang="en-US" dirty="0"/>
              <a:t>Regarding the "Linking Level: Journal":  we can see (on the next slide) in the "Linking" tab of the Electronic Service Editor for this electronic collection that Parser is "Bulk::BULK".</a:t>
            </a:r>
          </a:p>
          <a:p>
            <a:r>
              <a:rPr lang="en-US" dirty="0"/>
              <a:t>That means the vender (from whom the electronic resources of the collection are accessed) is not using any special kind of program to take the metadata and attempt to resolve directly to the article.  The link will go directly to the journal.</a:t>
            </a:r>
          </a:p>
        </p:txBody>
      </p:sp>
    </p:spTree>
    <p:extLst>
      <p:ext uri="{BB962C8B-B14F-4D97-AF65-F5344CB8AC3E}">
        <p14:creationId xmlns:p14="http://schemas.microsoft.com/office/powerpoint/2010/main" val="350454465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2881</TotalTime>
  <Words>1141</Words>
  <Application>Microsoft Office PowerPoint</Application>
  <PresentationFormat>On-screen Show (16:9)</PresentationFormat>
  <Paragraphs>84</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Avenir Next LT Pro</vt:lpstr>
      <vt:lpstr>Calibri</vt:lpstr>
      <vt:lpstr>Calibri Light</vt:lpstr>
      <vt:lpstr>Courier New</vt:lpstr>
      <vt:lpstr>IGeLU_2016_16X9 (1)</vt:lpstr>
      <vt:lpstr>Understanding the meaning and implications of Linking Level Article and Linking Level Journal</vt:lpstr>
      <vt:lpstr>PowerPoint Presentation</vt:lpstr>
      <vt:lpstr>The question</vt:lpstr>
      <vt:lpstr>The question</vt:lpstr>
      <vt:lpstr>The high level answer</vt:lpstr>
      <vt:lpstr>The high level answer</vt:lpstr>
      <vt:lpstr>An example with Linking Level "Journal" </vt:lpstr>
      <vt:lpstr>An example with Linking Level "Journal"</vt:lpstr>
      <vt:lpstr>An example with Linking Level "Journal"</vt:lpstr>
      <vt:lpstr>An example with Linking Level "Journal"</vt:lpstr>
      <vt:lpstr>An example with Linking Level "Journal"</vt:lpstr>
      <vt:lpstr>An example with Linking Level "Journal"</vt:lpstr>
      <vt:lpstr>An example with Linking Level "Journal"</vt:lpstr>
      <vt:lpstr>An example with Linking Level "Journal"</vt:lpstr>
      <vt:lpstr>An example with Linking Level "Journal"</vt:lpstr>
      <vt:lpstr>An example with Linking Level "Article" </vt:lpstr>
      <vt:lpstr>An example with Linking Level "Article"</vt:lpstr>
      <vt:lpstr>An example with Linking Level "Article"</vt:lpstr>
      <vt:lpstr>An example with Linking Level "Article"</vt:lpstr>
      <vt:lpstr>An example with Linking Level "Article"</vt:lpstr>
      <vt:lpstr>An example with Linking Level "Article"</vt:lpstr>
      <vt:lpstr>An example with Linking Level "Article"</vt:lpstr>
      <vt:lpstr>An example with Linking Level "Article"</vt:lpstr>
      <vt:lpstr>An example with Linking Level "Article"</vt:lpstr>
      <vt:lpstr>A note about the Context Object and Open URL </vt:lpstr>
      <vt:lpstr>A note about the Context Object and Open URL</vt:lpstr>
      <vt:lpstr>A note about the Context Object and Open URL</vt:lpstr>
      <vt:lpstr>A note about the Context Object and Open URL</vt:lpstr>
      <vt:lpstr>A note about the Context Object and Open URL</vt:lpstr>
      <vt:lpstr>A note about the Context Object and Open URL</vt:lpstr>
      <vt:lpstr>A note about the Context Object and Open URL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86</cp:revision>
  <dcterms:created xsi:type="dcterms:W3CDTF">2021-11-30T14:32:13Z</dcterms:created>
  <dcterms:modified xsi:type="dcterms:W3CDTF">2023-11-06T14:25:19Z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